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0" r:id="rId5"/>
    <p:sldId id="262" r:id="rId6"/>
    <p:sldId id="256" r:id="rId7"/>
    <p:sldId id="261" r:id="rId8"/>
    <p:sldId id="264" r:id="rId9"/>
    <p:sldId id="263" r:id="rId10"/>
    <p:sldId id="259" r:id="rId11"/>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ACD"/>
    <a:srgbClr val="FFFFFF"/>
    <a:srgbClr val="0069B4"/>
    <a:srgbClr val="000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9E05FD-5716-42DC-A733-9F490A47BA55}" v="2" dt="2025-04-16T08:50:31.25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écile Bertin" userId="a178627f-1a76-4adc-b74b-aa6d37d968e2" providerId="ADAL" clId="{669E05FD-5716-42DC-A733-9F490A47BA55}"/>
    <pc:docChg chg="custSel modSld">
      <pc:chgData name="Cécile Bertin" userId="a178627f-1a76-4adc-b74b-aa6d37d968e2" providerId="ADAL" clId="{669E05FD-5716-42DC-A733-9F490A47BA55}" dt="2025-04-16T08:50:31.250" v="13"/>
      <pc:docMkLst>
        <pc:docMk/>
      </pc:docMkLst>
      <pc:sldChg chg="addSp delSp modSp mod">
        <pc:chgData name="Cécile Bertin" userId="a178627f-1a76-4adc-b74b-aa6d37d968e2" providerId="ADAL" clId="{669E05FD-5716-42DC-A733-9F490A47BA55}" dt="2025-04-16T08:50:31.250" v="13"/>
        <pc:sldMkLst>
          <pc:docMk/>
          <pc:sldMk cId="3104399451" sldId="259"/>
        </pc:sldMkLst>
        <pc:picChg chg="del">
          <ac:chgData name="Cécile Bertin" userId="a178627f-1a76-4adc-b74b-aa6d37d968e2" providerId="ADAL" clId="{669E05FD-5716-42DC-A733-9F490A47BA55}" dt="2025-04-16T08:50:30.226" v="12" actId="478"/>
          <ac:picMkLst>
            <pc:docMk/>
            <pc:sldMk cId="3104399451" sldId="259"/>
            <ac:picMk id="3" creationId="{1DEFEAEB-E4E7-0B54-F5EC-A40B07C66B6C}"/>
          </ac:picMkLst>
        </pc:picChg>
        <pc:picChg chg="add mod">
          <ac:chgData name="Cécile Bertin" userId="a178627f-1a76-4adc-b74b-aa6d37d968e2" providerId="ADAL" clId="{669E05FD-5716-42DC-A733-9F490A47BA55}" dt="2025-04-16T08:50:31.250" v="13"/>
          <ac:picMkLst>
            <pc:docMk/>
            <pc:sldMk cId="3104399451" sldId="259"/>
            <ac:picMk id="5" creationId="{1D616426-2182-360E-FD5E-D17E1829982D}"/>
          </ac:picMkLst>
        </pc:picChg>
      </pc:sldChg>
      <pc:sldChg chg="addSp delSp modSp mod">
        <pc:chgData name="Cécile Bertin" userId="a178627f-1a76-4adc-b74b-aa6d37d968e2" providerId="ADAL" clId="{669E05FD-5716-42DC-A733-9F490A47BA55}" dt="2025-04-16T08:50:16.454" v="11" actId="1035"/>
        <pc:sldMkLst>
          <pc:docMk/>
          <pc:sldMk cId="3624551989" sldId="260"/>
        </pc:sldMkLst>
        <pc:picChg chg="del">
          <ac:chgData name="Cécile Bertin" userId="a178627f-1a76-4adc-b74b-aa6d37d968e2" providerId="ADAL" clId="{669E05FD-5716-42DC-A733-9F490A47BA55}" dt="2025-04-16T08:49:42.095" v="0" actId="478"/>
          <ac:picMkLst>
            <pc:docMk/>
            <pc:sldMk cId="3624551989" sldId="260"/>
            <ac:picMk id="2" creationId="{3EB8F1E0-0BCA-C4DB-2E6D-11341BDAC0EC}"/>
          </ac:picMkLst>
        </pc:picChg>
        <pc:picChg chg="add mod">
          <ac:chgData name="Cécile Bertin" userId="a178627f-1a76-4adc-b74b-aa6d37d968e2" providerId="ADAL" clId="{669E05FD-5716-42DC-A733-9F490A47BA55}" dt="2025-04-16T08:50:16.454" v="11" actId="1035"/>
          <ac:picMkLst>
            <pc:docMk/>
            <pc:sldMk cId="3624551989" sldId="260"/>
            <ac:picMk id="6" creationId="{174E3D3E-B630-AA40-968F-6ADF2B80E552}"/>
          </ac:picMkLst>
        </pc:picChg>
      </pc:sldChg>
    </pc:docChg>
  </pc:docChgLst>
  <pc:docChgLst>
    <pc:chgData name="Christophe LEIKINE" userId="3e95134a-5900-497b-8eff-dc78cc4817b4" providerId="ADAL" clId="{D279646D-F732-41CD-BD1E-1BE85D200F1C}"/>
    <pc:docChg chg="undo custSel delSld modSld sldOrd">
      <pc:chgData name="Christophe LEIKINE" userId="3e95134a-5900-497b-8eff-dc78cc4817b4" providerId="ADAL" clId="{D279646D-F732-41CD-BD1E-1BE85D200F1C}" dt="2025-03-17T09:16:27.752" v="2103" actId="20577"/>
      <pc:docMkLst>
        <pc:docMk/>
      </pc:docMkLst>
      <pc:sldChg chg="addSp modSp mod">
        <pc:chgData name="Christophe LEIKINE" userId="3e95134a-5900-497b-8eff-dc78cc4817b4" providerId="ADAL" clId="{D279646D-F732-41CD-BD1E-1BE85D200F1C}" dt="2025-03-17T08:31:41.326" v="55" actId="14100"/>
        <pc:sldMkLst>
          <pc:docMk/>
          <pc:sldMk cId="1814570993" sldId="256"/>
        </pc:sldMkLst>
        <pc:spChg chg="add mod">
          <ac:chgData name="Christophe LEIKINE" userId="3e95134a-5900-497b-8eff-dc78cc4817b4" providerId="ADAL" clId="{D279646D-F732-41CD-BD1E-1BE85D200F1C}" dt="2025-03-17T08:31:41.326" v="55" actId="14100"/>
          <ac:spMkLst>
            <pc:docMk/>
            <pc:sldMk cId="1814570993" sldId="256"/>
            <ac:spMk id="2" creationId="{BA94CA5B-FC01-BBDD-7DE0-036AB328233E}"/>
          </ac:spMkLst>
        </pc:spChg>
        <pc:graphicFrameChg chg="modGraphic">
          <ac:chgData name="Christophe LEIKINE" userId="3e95134a-5900-497b-8eff-dc78cc4817b4" providerId="ADAL" clId="{D279646D-F732-41CD-BD1E-1BE85D200F1C}" dt="2025-03-17T08:31:12.130" v="50" actId="255"/>
          <ac:graphicFrameMkLst>
            <pc:docMk/>
            <pc:sldMk cId="1814570993" sldId="256"/>
            <ac:graphicFrameMk id="4" creationId="{7E06714A-5570-8D16-5095-B15DBBB228F8}"/>
          </ac:graphicFrameMkLst>
        </pc:graphicFrameChg>
      </pc:sldChg>
      <pc:sldChg chg="del">
        <pc:chgData name="Christophe LEIKINE" userId="3e95134a-5900-497b-8eff-dc78cc4817b4" providerId="ADAL" clId="{D279646D-F732-41CD-BD1E-1BE85D200F1C}" dt="2025-03-17T08:28:00.039" v="0" actId="47"/>
        <pc:sldMkLst>
          <pc:docMk/>
          <pc:sldMk cId="2331690893" sldId="258"/>
        </pc:sldMkLst>
      </pc:sldChg>
      <pc:sldChg chg="addSp modSp mod">
        <pc:chgData name="Christophe LEIKINE" userId="3e95134a-5900-497b-8eff-dc78cc4817b4" providerId="ADAL" clId="{D279646D-F732-41CD-BD1E-1BE85D200F1C}" dt="2025-03-17T08:34:35.422" v="218" actId="255"/>
        <pc:sldMkLst>
          <pc:docMk/>
          <pc:sldMk cId="772090072" sldId="261"/>
        </pc:sldMkLst>
        <pc:spChg chg="add mod">
          <ac:chgData name="Christophe LEIKINE" userId="3e95134a-5900-497b-8eff-dc78cc4817b4" providerId="ADAL" clId="{D279646D-F732-41CD-BD1E-1BE85D200F1C}" dt="2025-03-17T08:32:01.965" v="74" actId="20577"/>
          <ac:spMkLst>
            <pc:docMk/>
            <pc:sldMk cId="772090072" sldId="261"/>
            <ac:spMk id="3" creationId="{795F2D08-F081-663E-5332-0EB016D787DA}"/>
          </ac:spMkLst>
        </pc:spChg>
        <pc:graphicFrameChg chg="modGraphic">
          <ac:chgData name="Christophe LEIKINE" userId="3e95134a-5900-497b-8eff-dc78cc4817b4" providerId="ADAL" clId="{D279646D-F732-41CD-BD1E-1BE85D200F1C}" dt="2025-03-17T08:34:35.422" v="218" actId="255"/>
          <ac:graphicFrameMkLst>
            <pc:docMk/>
            <pc:sldMk cId="772090072" sldId="261"/>
            <ac:graphicFrameMk id="2" creationId="{C37C5493-E55C-8E01-7826-4CAC30C5199D}"/>
          </ac:graphicFrameMkLst>
        </pc:graphicFrameChg>
      </pc:sldChg>
      <pc:sldChg chg="modSp mod">
        <pc:chgData name="Christophe LEIKINE" userId="3e95134a-5900-497b-8eff-dc78cc4817b4" providerId="ADAL" clId="{D279646D-F732-41CD-BD1E-1BE85D200F1C}" dt="2025-03-17T09:16:27.752" v="2103" actId="20577"/>
        <pc:sldMkLst>
          <pc:docMk/>
          <pc:sldMk cId="8176642" sldId="262"/>
        </pc:sldMkLst>
        <pc:spChg chg="mod">
          <ac:chgData name="Christophe LEIKINE" userId="3e95134a-5900-497b-8eff-dc78cc4817b4" providerId="ADAL" clId="{D279646D-F732-41CD-BD1E-1BE85D200F1C}" dt="2025-03-17T08:29:59.434" v="3" actId="20577"/>
          <ac:spMkLst>
            <pc:docMk/>
            <pc:sldMk cId="8176642" sldId="262"/>
            <ac:spMk id="2" creationId="{5B4C9ED0-4D4E-8C9D-06CB-16F1C67055B9}"/>
          </ac:spMkLst>
        </pc:spChg>
        <pc:spChg chg="mod">
          <ac:chgData name="Christophe LEIKINE" userId="3e95134a-5900-497b-8eff-dc78cc4817b4" providerId="ADAL" clId="{D279646D-F732-41CD-BD1E-1BE85D200F1C}" dt="2025-03-17T09:16:27.752" v="2103" actId="20577"/>
          <ac:spMkLst>
            <pc:docMk/>
            <pc:sldMk cId="8176642" sldId="262"/>
            <ac:spMk id="5" creationId="{EA2F55CE-A7B4-71DA-51FB-E5A548262F31}"/>
          </ac:spMkLst>
        </pc:spChg>
        <pc:spChg chg="mod">
          <ac:chgData name="Christophe LEIKINE" userId="3e95134a-5900-497b-8eff-dc78cc4817b4" providerId="ADAL" clId="{D279646D-F732-41CD-BD1E-1BE85D200F1C}" dt="2025-03-17T09:06:16.806" v="1182" actId="20577"/>
          <ac:spMkLst>
            <pc:docMk/>
            <pc:sldMk cId="8176642" sldId="262"/>
            <ac:spMk id="6" creationId="{E02CDB24-D562-9A7C-FD54-3B10A5E4E755}"/>
          </ac:spMkLst>
        </pc:spChg>
      </pc:sldChg>
      <pc:sldChg chg="addSp modSp mod">
        <pc:chgData name="Christophe LEIKINE" userId="3e95134a-5900-497b-8eff-dc78cc4817b4" providerId="ADAL" clId="{D279646D-F732-41CD-BD1E-1BE85D200F1C}" dt="2025-03-17T08:34:18.587" v="173" actId="255"/>
        <pc:sldMkLst>
          <pc:docMk/>
          <pc:sldMk cId="2142272027" sldId="263"/>
        </pc:sldMkLst>
        <pc:spChg chg="add mod">
          <ac:chgData name="Christophe LEIKINE" userId="3e95134a-5900-497b-8eff-dc78cc4817b4" providerId="ADAL" clId="{D279646D-F732-41CD-BD1E-1BE85D200F1C}" dt="2025-03-17T08:34:08.888" v="169" actId="6549"/>
          <ac:spMkLst>
            <pc:docMk/>
            <pc:sldMk cId="2142272027" sldId="263"/>
            <ac:spMk id="2" creationId="{5BC7CA0E-1D13-A6DE-8CAB-21A81740BE77}"/>
          </ac:spMkLst>
        </pc:spChg>
        <pc:graphicFrameChg chg="modGraphic">
          <ac:chgData name="Christophe LEIKINE" userId="3e95134a-5900-497b-8eff-dc78cc4817b4" providerId="ADAL" clId="{D279646D-F732-41CD-BD1E-1BE85D200F1C}" dt="2025-03-17T08:34:18.587" v="173" actId="255"/>
          <ac:graphicFrameMkLst>
            <pc:docMk/>
            <pc:sldMk cId="2142272027" sldId="263"/>
            <ac:graphicFrameMk id="3" creationId="{D57BCDD8-A36C-8B1F-CAC8-DC65B9246B84}"/>
          </ac:graphicFrameMkLst>
        </pc:graphicFrameChg>
      </pc:sldChg>
      <pc:sldChg chg="addSp modSp mod ord">
        <pc:chgData name="Christophe LEIKINE" userId="3e95134a-5900-497b-8eff-dc78cc4817b4" providerId="ADAL" clId="{D279646D-F732-41CD-BD1E-1BE85D200F1C}" dt="2025-03-17T08:42:58.726" v="546"/>
        <pc:sldMkLst>
          <pc:docMk/>
          <pc:sldMk cId="1405720584" sldId="264"/>
        </pc:sldMkLst>
        <pc:spChg chg="add mod">
          <ac:chgData name="Christophe LEIKINE" userId="3e95134a-5900-497b-8eff-dc78cc4817b4" providerId="ADAL" clId="{D279646D-F732-41CD-BD1E-1BE85D200F1C}" dt="2025-03-17T08:33:20.723" v="140" actId="14100"/>
          <ac:spMkLst>
            <pc:docMk/>
            <pc:sldMk cId="1405720584" sldId="264"/>
            <ac:spMk id="3" creationId="{A36E85A9-2600-3C80-CE48-7D0F4AA53157}"/>
          </ac:spMkLst>
        </pc:spChg>
        <pc:graphicFrameChg chg="modGraphic">
          <ac:chgData name="Christophe LEIKINE" userId="3e95134a-5900-497b-8eff-dc78cc4817b4" providerId="ADAL" clId="{D279646D-F732-41CD-BD1E-1BE85D200F1C}" dt="2025-03-17T08:33:54.119" v="147" actId="20577"/>
          <ac:graphicFrameMkLst>
            <pc:docMk/>
            <pc:sldMk cId="1405720584" sldId="264"/>
            <ac:graphicFrameMk id="2" creationId="{F13B516E-826E-01AC-5055-F00F32653EF0}"/>
          </ac:graphicFrameMkLst>
        </pc:graphicFrameChg>
      </pc:sldChg>
    </pc:docChg>
  </pc:docChgLst>
  <pc:docChgLst>
    <pc:chgData name="Alice SILVIN" userId="98d4e9f0-c505-48bf-9bda-d22da4eea93a" providerId="ADAL" clId="{F89805EF-2BE9-4D18-BD72-6D9451C21AF4}"/>
    <pc:docChg chg="custSel modSld modNotesMaster">
      <pc:chgData name="Alice SILVIN" userId="98d4e9f0-c505-48bf-9bda-d22da4eea93a" providerId="ADAL" clId="{F89805EF-2BE9-4D18-BD72-6D9451C21AF4}" dt="2025-03-17T10:46:10.955" v="110" actId="20577"/>
      <pc:docMkLst>
        <pc:docMk/>
      </pc:docMkLst>
      <pc:sldChg chg="modSp mod">
        <pc:chgData name="Alice SILVIN" userId="98d4e9f0-c505-48bf-9bda-d22da4eea93a" providerId="ADAL" clId="{F89805EF-2BE9-4D18-BD72-6D9451C21AF4}" dt="2025-03-17T10:46:10.955" v="110" actId="20577"/>
        <pc:sldMkLst>
          <pc:docMk/>
          <pc:sldMk cId="1814570993" sldId="256"/>
        </pc:sldMkLst>
        <pc:graphicFrameChg chg="modGraphic">
          <ac:chgData name="Alice SILVIN" userId="98d4e9f0-c505-48bf-9bda-d22da4eea93a" providerId="ADAL" clId="{F89805EF-2BE9-4D18-BD72-6D9451C21AF4}" dt="2025-03-17T10:46:10.955" v="110" actId="20577"/>
          <ac:graphicFrameMkLst>
            <pc:docMk/>
            <pc:sldMk cId="1814570993" sldId="256"/>
            <ac:graphicFrameMk id="4" creationId="{7E06714A-5570-8D16-5095-B15DBBB228F8}"/>
          </ac:graphicFrameMkLst>
        </pc:graphicFrameChg>
      </pc:sldChg>
      <pc:sldChg chg="mod modShow">
        <pc:chgData name="Alice SILVIN" userId="98d4e9f0-c505-48bf-9bda-d22da4eea93a" providerId="ADAL" clId="{F89805EF-2BE9-4D18-BD72-6D9451C21AF4}" dt="2025-03-14T13:55:39.866" v="1" actId="729"/>
        <pc:sldMkLst>
          <pc:docMk/>
          <pc:sldMk cId="2331690893" sldId="258"/>
        </pc:sldMkLst>
      </pc:sldChg>
      <pc:sldChg chg="addSp modSp mod">
        <pc:chgData name="Alice SILVIN" userId="98d4e9f0-c505-48bf-9bda-d22da4eea93a" providerId="ADAL" clId="{F89805EF-2BE9-4D18-BD72-6D9451C21AF4}" dt="2025-03-17T09:49:13.637" v="100" actId="1076"/>
        <pc:sldMkLst>
          <pc:docMk/>
          <pc:sldMk cId="8176642" sldId="262"/>
        </pc:sldMkLst>
        <pc:spChg chg="mod">
          <ac:chgData name="Alice SILVIN" userId="98d4e9f0-c505-48bf-9bda-d22da4eea93a" providerId="ADAL" clId="{F89805EF-2BE9-4D18-BD72-6D9451C21AF4}" dt="2025-03-17T09:23:34.361" v="86" actId="1076"/>
          <ac:spMkLst>
            <pc:docMk/>
            <pc:sldMk cId="8176642" sldId="262"/>
            <ac:spMk id="2" creationId="{5B4C9ED0-4D4E-8C9D-06CB-16F1C67055B9}"/>
          </ac:spMkLst>
        </pc:spChg>
        <pc:spChg chg="add mod">
          <ac:chgData name="Alice SILVIN" userId="98d4e9f0-c505-48bf-9bda-d22da4eea93a" providerId="ADAL" clId="{F89805EF-2BE9-4D18-BD72-6D9451C21AF4}" dt="2025-03-17T09:49:00.801" v="98" actId="1076"/>
          <ac:spMkLst>
            <pc:docMk/>
            <pc:sldMk cId="8176642" sldId="262"/>
            <ac:spMk id="3" creationId="{14703D9E-9E2E-A94C-73FA-5A2E7529C453}"/>
          </ac:spMkLst>
        </pc:spChg>
        <pc:spChg chg="mod">
          <ac:chgData name="Alice SILVIN" userId="98d4e9f0-c505-48bf-9bda-d22da4eea93a" providerId="ADAL" clId="{F89805EF-2BE9-4D18-BD72-6D9451C21AF4}" dt="2025-03-17T09:49:13.637" v="100" actId="1076"/>
          <ac:spMkLst>
            <pc:docMk/>
            <pc:sldMk cId="8176642" sldId="262"/>
            <ac:spMk id="5" creationId="{EA2F55CE-A7B4-71DA-51FB-E5A548262F31}"/>
          </ac:spMkLst>
        </pc:spChg>
        <pc:spChg chg="mod">
          <ac:chgData name="Alice SILVIN" userId="98d4e9f0-c505-48bf-9bda-d22da4eea93a" providerId="ADAL" clId="{F89805EF-2BE9-4D18-BD72-6D9451C21AF4}" dt="2025-03-17T09:48:51.961" v="96" actId="1076"/>
          <ac:spMkLst>
            <pc:docMk/>
            <pc:sldMk cId="8176642" sldId="262"/>
            <ac:spMk id="6" creationId="{E02CDB24-D562-9A7C-FD54-3B10A5E4E755}"/>
          </ac:spMkLst>
        </pc:spChg>
      </pc:sldChg>
    </pc:docChg>
  </pc:docChgLst>
  <pc:docChgLst>
    <pc:chgData name="Cécile Bertin" userId="a178627f-1a76-4adc-b74b-aa6d37d968e2" providerId="ADAL" clId="{E6A443EF-26FF-4B4B-8CAF-291CE4EC0659}"/>
    <pc:docChg chg="undo custSel modSld">
      <pc:chgData name="Cécile Bertin" userId="a178627f-1a76-4adc-b74b-aa6d37d968e2" providerId="ADAL" clId="{E6A443EF-26FF-4B4B-8CAF-291CE4EC0659}" dt="2025-03-17T16:07:46.309" v="528" actId="1037"/>
      <pc:docMkLst>
        <pc:docMk/>
      </pc:docMkLst>
      <pc:sldChg chg="modSp mod">
        <pc:chgData name="Cécile Bertin" userId="a178627f-1a76-4adc-b74b-aa6d37d968e2" providerId="ADAL" clId="{E6A443EF-26FF-4B4B-8CAF-291CE4EC0659}" dt="2025-03-17T11:18:39.158" v="370" actId="20577"/>
        <pc:sldMkLst>
          <pc:docMk/>
          <pc:sldMk cId="1814570993" sldId="256"/>
        </pc:sldMkLst>
        <pc:graphicFrameChg chg="modGraphic">
          <ac:chgData name="Cécile Bertin" userId="a178627f-1a76-4adc-b74b-aa6d37d968e2" providerId="ADAL" clId="{E6A443EF-26FF-4B4B-8CAF-291CE4EC0659}" dt="2025-03-17T11:18:39.158" v="370" actId="20577"/>
          <ac:graphicFrameMkLst>
            <pc:docMk/>
            <pc:sldMk cId="1814570993" sldId="256"/>
            <ac:graphicFrameMk id="4" creationId="{7E06714A-5570-8D16-5095-B15DBBB228F8}"/>
          </ac:graphicFrameMkLst>
        </pc:graphicFrameChg>
      </pc:sldChg>
      <pc:sldChg chg="addSp delSp modSp mod">
        <pc:chgData name="Cécile Bertin" userId="a178627f-1a76-4adc-b74b-aa6d37d968e2" providerId="ADAL" clId="{E6A443EF-26FF-4B4B-8CAF-291CE4EC0659}" dt="2025-03-17T16:07:46.309" v="528" actId="1037"/>
        <pc:sldMkLst>
          <pc:docMk/>
          <pc:sldMk cId="3104399451" sldId="259"/>
        </pc:sldMkLst>
        <pc:spChg chg="add mod">
          <ac:chgData name="Cécile Bertin" userId="a178627f-1a76-4adc-b74b-aa6d37d968e2" providerId="ADAL" clId="{E6A443EF-26FF-4B4B-8CAF-291CE4EC0659}" dt="2025-03-17T09:17:09.336" v="49"/>
          <ac:spMkLst>
            <pc:docMk/>
            <pc:sldMk cId="3104399451" sldId="259"/>
            <ac:spMk id="2" creationId="{A4B307B7-4F0B-84E7-A488-4DDC023D471A}"/>
          </ac:spMkLst>
        </pc:spChg>
        <pc:spChg chg="mod">
          <ac:chgData name="Cécile Bertin" userId="a178627f-1a76-4adc-b74b-aa6d37d968e2" providerId="ADAL" clId="{E6A443EF-26FF-4B4B-8CAF-291CE4EC0659}" dt="2025-03-17T10:07:31.859" v="118" actId="1035"/>
          <ac:spMkLst>
            <pc:docMk/>
            <pc:sldMk cId="3104399451" sldId="259"/>
            <ac:spMk id="7" creationId="{A2045E70-F31E-7F79-41B0-444E07A2D6D0}"/>
          </ac:spMkLst>
        </pc:spChg>
        <pc:spChg chg="mod">
          <ac:chgData name="Cécile Bertin" userId="a178627f-1a76-4adc-b74b-aa6d37d968e2" providerId="ADAL" clId="{E6A443EF-26FF-4B4B-8CAF-291CE4EC0659}" dt="2025-03-17T10:07:38.622" v="141" actId="1035"/>
          <ac:spMkLst>
            <pc:docMk/>
            <pc:sldMk cId="3104399451" sldId="259"/>
            <ac:spMk id="8" creationId="{E0E8C7FC-DBF9-29B3-665E-E801A88C00BC}"/>
          </ac:spMkLst>
        </pc:spChg>
        <pc:spChg chg="mod">
          <ac:chgData name="Cécile Bertin" userId="a178627f-1a76-4adc-b74b-aa6d37d968e2" providerId="ADAL" clId="{E6A443EF-26FF-4B4B-8CAF-291CE4EC0659}" dt="2025-03-17T10:07:24.398" v="104" actId="1035"/>
          <ac:spMkLst>
            <pc:docMk/>
            <pc:sldMk cId="3104399451" sldId="259"/>
            <ac:spMk id="10" creationId="{FD4A2A0E-7B28-7A5A-6B13-73897D78D604}"/>
          </ac:spMkLst>
        </pc:spChg>
        <pc:picChg chg="add mod">
          <ac:chgData name="Cécile Bertin" userId="a178627f-1a76-4adc-b74b-aa6d37d968e2" providerId="ADAL" clId="{E6A443EF-26FF-4B4B-8CAF-291CE4EC0659}" dt="2025-03-17T16:07:46.309" v="528" actId="1037"/>
          <ac:picMkLst>
            <pc:docMk/>
            <pc:sldMk cId="3104399451" sldId="259"/>
            <ac:picMk id="3" creationId="{1DEFEAEB-E4E7-0B54-F5EC-A40B07C66B6C}"/>
          </ac:picMkLst>
        </pc:picChg>
        <pc:picChg chg="mod">
          <ac:chgData name="Cécile Bertin" userId="a178627f-1a76-4adc-b74b-aa6d37d968e2" providerId="ADAL" clId="{E6A443EF-26FF-4B4B-8CAF-291CE4EC0659}" dt="2025-03-17T10:08:33.305" v="165" actId="1035"/>
          <ac:picMkLst>
            <pc:docMk/>
            <pc:sldMk cId="3104399451" sldId="259"/>
            <ac:picMk id="4" creationId="{36C83D0D-A99D-C81B-AFAD-4D5CD4702CC8}"/>
          </ac:picMkLst>
        </pc:picChg>
        <pc:picChg chg="mod">
          <ac:chgData name="Cécile Bertin" userId="a178627f-1a76-4adc-b74b-aa6d37d968e2" providerId="ADAL" clId="{E6A443EF-26FF-4B4B-8CAF-291CE4EC0659}" dt="2025-03-17T10:09:04.719" v="191" actId="1035"/>
          <ac:picMkLst>
            <pc:docMk/>
            <pc:sldMk cId="3104399451" sldId="259"/>
            <ac:picMk id="6" creationId="{D02FDC65-A7DA-347F-8D51-CC0B51061184}"/>
          </ac:picMkLst>
        </pc:picChg>
        <pc:picChg chg="mod">
          <ac:chgData name="Cécile Bertin" userId="a178627f-1a76-4adc-b74b-aa6d37d968e2" providerId="ADAL" clId="{E6A443EF-26FF-4B4B-8CAF-291CE4EC0659}" dt="2025-03-17T10:07:11.732" v="89" actId="1035"/>
          <ac:picMkLst>
            <pc:docMk/>
            <pc:sldMk cId="3104399451" sldId="259"/>
            <ac:picMk id="18" creationId="{552C2ABE-1338-F078-82DB-3F245389E179}"/>
          </ac:picMkLst>
        </pc:picChg>
      </pc:sldChg>
      <pc:sldChg chg="addSp delSp modSp mod">
        <pc:chgData name="Cécile Bertin" userId="a178627f-1a76-4adc-b74b-aa6d37d968e2" providerId="ADAL" clId="{E6A443EF-26FF-4B4B-8CAF-291CE4EC0659}" dt="2025-03-17T16:06:58.430" v="501" actId="1037"/>
        <pc:sldMkLst>
          <pc:docMk/>
          <pc:sldMk cId="3624551989" sldId="260"/>
        </pc:sldMkLst>
        <pc:spChg chg="add mod ord">
          <ac:chgData name="Cécile Bertin" userId="a178627f-1a76-4adc-b74b-aa6d37d968e2" providerId="ADAL" clId="{E6A443EF-26FF-4B4B-8CAF-291CE4EC0659}" dt="2025-03-17T09:16:00.921" v="11"/>
          <ac:spMkLst>
            <pc:docMk/>
            <pc:sldMk cId="3624551989" sldId="260"/>
            <ac:spMk id="3" creationId="{56F988B8-3CD6-D499-7A72-EA45F790036B}"/>
          </ac:spMkLst>
        </pc:spChg>
        <pc:spChg chg="mod">
          <ac:chgData name="Cécile Bertin" userId="a178627f-1a76-4adc-b74b-aa6d37d968e2" providerId="ADAL" clId="{E6A443EF-26FF-4B4B-8CAF-291CE4EC0659}" dt="2025-03-17T09:14:10.870" v="5" actId="1076"/>
          <ac:spMkLst>
            <pc:docMk/>
            <pc:sldMk cId="3624551989" sldId="260"/>
            <ac:spMk id="7" creationId="{C55AF0BF-8A84-D7E6-85CA-73C48B2D2EAF}"/>
          </ac:spMkLst>
        </pc:spChg>
        <pc:picChg chg="mod">
          <ac:chgData name="Cécile Bertin" userId="a178627f-1a76-4adc-b74b-aa6d37d968e2" providerId="ADAL" clId="{E6A443EF-26FF-4B4B-8CAF-291CE4EC0659}" dt="2025-03-17T10:07:02.852" v="83" actId="1035"/>
          <ac:picMkLst>
            <pc:docMk/>
            <pc:sldMk cId="3624551989" sldId="260"/>
            <ac:picMk id="5" creationId="{C7C5A141-D065-0733-AC43-E65FEB3870F3}"/>
          </ac:picMkLst>
        </pc:picChg>
      </pc:sldChg>
      <pc:sldChg chg="modSp mod">
        <pc:chgData name="Cécile Bertin" userId="a178627f-1a76-4adc-b74b-aa6d37d968e2" providerId="ADAL" clId="{E6A443EF-26FF-4B4B-8CAF-291CE4EC0659}" dt="2025-03-17T11:46:44.729" v="465" actId="20577"/>
        <pc:sldMkLst>
          <pc:docMk/>
          <pc:sldMk cId="772090072" sldId="261"/>
        </pc:sldMkLst>
        <pc:graphicFrameChg chg="modGraphic">
          <ac:chgData name="Cécile Bertin" userId="a178627f-1a76-4adc-b74b-aa6d37d968e2" providerId="ADAL" clId="{E6A443EF-26FF-4B4B-8CAF-291CE4EC0659}" dt="2025-03-17T11:46:44.729" v="465" actId="20577"/>
          <ac:graphicFrameMkLst>
            <pc:docMk/>
            <pc:sldMk cId="772090072" sldId="261"/>
            <ac:graphicFrameMk id="2" creationId="{C37C5493-E55C-8E01-7826-4CAC30C5199D}"/>
          </ac:graphicFrameMkLst>
        </pc:graphicFrameChg>
      </pc:sldChg>
      <pc:sldChg chg="modSp mod">
        <pc:chgData name="Cécile Bertin" userId="a178627f-1a76-4adc-b74b-aa6d37d968e2" providerId="ADAL" clId="{E6A443EF-26FF-4B4B-8CAF-291CE4EC0659}" dt="2025-03-17T11:42:35.626" v="462" actId="20577"/>
        <pc:sldMkLst>
          <pc:docMk/>
          <pc:sldMk cId="2142272027" sldId="263"/>
        </pc:sldMkLst>
        <pc:graphicFrameChg chg="modGraphic">
          <ac:chgData name="Cécile Bertin" userId="a178627f-1a76-4adc-b74b-aa6d37d968e2" providerId="ADAL" clId="{E6A443EF-26FF-4B4B-8CAF-291CE4EC0659}" dt="2025-03-17T11:42:35.626" v="462" actId="20577"/>
          <ac:graphicFrameMkLst>
            <pc:docMk/>
            <pc:sldMk cId="2142272027" sldId="263"/>
            <ac:graphicFrameMk id="3" creationId="{D57BCDD8-A36C-8B1F-CAC8-DC65B9246B84}"/>
          </ac:graphicFrameMkLst>
        </pc:graphicFrameChg>
      </pc:sldChg>
      <pc:sldChg chg="modSp mod">
        <pc:chgData name="Cécile Bertin" userId="a178627f-1a76-4adc-b74b-aa6d37d968e2" providerId="ADAL" clId="{E6A443EF-26FF-4B4B-8CAF-291CE4EC0659}" dt="2025-03-17T11:28:33.950" v="392" actId="20577"/>
        <pc:sldMkLst>
          <pc:docMk/>
          <pc:sldMk cId="1405720584" sldId="264"/>
        </pc:sldMkLst>
        <pc:graphicFrameChg chg="modGraphic">
          <ac:chgData name="Cécile Bertin" userId="a178627f-1a76-4adc-b74b-aa6d37d968e2" providerId="ADAL" clId="{E6A443EF-26FF-4B4B-8CAF-291CE4EC0659}" dt="2025-03-17T11:28:33.950" v="392" actId="20577"/>
          <ac:graphicFrameMkLst>
            <pc:docMk/>
            <pc:sldMk cId="1405720584" sldId="264"/>
            <ac:graphicFrameMk id="2" creationId="{F13B516E-826E-01AC-5055-F00F32653EF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CFE6073-B39B-4E37-A221-78A2E9204823}" type="datetimeFigureOut">
              <a:rPr lang="fr-FR" smtClean="0"/>
              <a:t>16/04/2025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B3C3C18-2A4E-4C55-879A-757FC4523BD1}" type="slidenum">
              <a:rPr lang="fr-FR" smtClean="0"/>
              <a:t>‹N°›</a:t>
            </a:fld>
            <a:endParaRPr lang="fr-FR"/>
          </a:p>
        </p:txBody>
      </p:sp>
    </p:spTree>
    <p:extLst>
      <p:ext uri="{BB962C8B-B14F-4D97-AF65-F5344CB8AC3E}">
        <p14:creationId xmlns:p14="http://schemas.microsoft.com/office/powerpoint/2010/main" val="3525782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E95F63-8E99-C071-AD2D-9198B3E332F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473EF24-42A5-4B7B-A278-C9EF76A9F1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B09AAF3-23F3-0847-B562-C12B92686606}"/>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5" name="Espace réservé du pied de page 4">
            <a:extLst>
              <a:ext uri="{FF2B5EF4-FFF2-40B4-BE49-F238E27FC236}">
                <a16:creationId xmlns:a16="http://schemas.microsoft.com/office/drawing/2014/main" id="{C380C7FB-A6CC-3CE0-DE2A-6DE21196AC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5BA802-CD6E-795F-71E6-533F11BBA55F}"/>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388809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978E9-77B4-C573-11D3-615CF1E4B5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FAAAD4D-B829-62E6-52A5-399967D4609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B8EFC2-1006-42F7-F025-74490702649B}"/>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5" name="Espace réservé du pied de page 4">
            <a:extLst>
              <a:ext uri="{FF2B5EF4-FFF2-40B4-BE49-F238E27FC236}">
                <a16:creationId xmlns:a16="http://schemas.microsoft.com/office/drawing/2014/main" id="{DF3C78F2-D2C2-F272-1916-86BD940EA7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6FCBD07-E03E-E838-D4E8-1131009A48AE}"/>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219873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70065FB-ECD9-478C-6507-EF166545EFA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09695D0-413C-F8FB-86DA-507150EFD2C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0107FD-B4DA-1437-4116-9534151E6124}"/>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5" name="Espace réservé du pied de page 4">
            <a:extLst>
              <a:ext uri="{FF2B5EF4-FFF2-40B4-BE49-F238E27FC236}">
                <a16:creationId xmlns:a16="http://schemas.microsoft.com/office/drawing/2014/main" id="{56F9B693-D7A0-DB1E-1F49-1C0F6EAD83B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ED91F8-FE28-EC3F-6842-A587C9470DF4}"/>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389001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49CDCC-7D91-6FC8-CBA3-35279958FAA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7C4F2E3-A7EA-8AB4-1CE5-D23F3914E69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95BF0BC-ADEF-1377-8846-9BE69308D381}"/>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5" name="Espace réservé du pied de page 4">
            <a:extLst>
              <a:ext uri="{FF2B5EF4-FFF2-40B4-BE49-F238E27FC236}">
                <a16:creationId xmlns:a16="http://schemas.microsoft.com/office/drawing/2014/main" id="{EFBD1F49-97AC-B3AB-53F7-84EE495346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8E3718-CD08-FD74-43FA-4E89CA03BA25}"/>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42609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FE8247-CF18-CE0E-FA4D-6F917B816D0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DA57E52-4627-D6DA-75ED-DC6F2AE131D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AA0ACEF-3DE9-FCF2-72AE-F51D81DBE758}"/>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5" name="Espace réservé du pied de page 4">
            <a:extLst>
              <a:ext uri="{FF2B5EF4-FFF2-40B4-BE49-F238E27FC236}">
                <a16:creationId xmlns:a16="http://schemas.microsoft.com/office/drawing/2014/main" id="{7F05BC7B-7615-F5F0-7A31-2A0E74B2C5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E8B793-A5D5-CB06-ECA8-F6FBD92090FB}"/>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49511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786B75-4E25-C18A-CF9D-BCA80D6D579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D4B7A8-CE7B-F502-E5CE-58740ADEA56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246C0DB-77EE-D3BE-017C-6628798A983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E8346E5-0388-19FA-7B73-C38A6042E10F}"/>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6" name="Espace réservé du pied de page 5">
            <a:extLst>
              <a:ext uri="{FF2B5EF4-FFF2-40B4-BE49-F238E27FC236}">
                <a16:creationId xmlns:a16="http://schemas.microsoft.com/office/drawing/2014/main" id="{A99F151F-30E1-C8F6-EFFB-04E7EE12548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9B97E0-E52A-70EB-DAD3-27F1F284158F}"/>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400977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5F75B-E3DF-EB05-CF88-A345AA8C9B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B88C14C-6812-4DF9-138E-41B9C5DC8C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0709A12-505B-2D4F-00DB-E68C64F0AA0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FC82B17-8B71-C3C8-50EE-A691A67CDA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9C0D0D4-BC32-11D3-BCFE-746A0BEAF27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F5918E9-A65F-CBD9-9E8D-5D9615D9CD40}"/>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8" name="Espace réservé du pied de page 7">
            <a:extLst>
              <a:ext uri="{FF2B5EF4-FFF2-40B4-BE49-F238E27FC236}">
                <a16:creationId xmlns:a16="http://schemas.microsoft.com/office/drawing/2014/main" id="{30FE2DC4-3BEC-4FFF-4D96-6CB10A764AC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B97CDD6-0394-3A80-FA7E-550A12DB748C}"/>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68250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0FA42A-1873-0F3A-CDD4-7BF88C2BDD7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2B6A6B5-DFE9-D1C2-C248-5026A3474DDF}"/>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4" name="Espace réservé du pied de page 3">
            <a:extLst>
              <a:ext uri="{FF2B5EF4-FFF2-40B4-BE49-F238E27FC236}">
                <a16:creationId xmlns:a16="http://schemas.microsoft.com/office/drawing/2014/main" id="{9D7F67F0-21DA-B298-490B-D2F2D614EC2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64CB55C-539F-F524-8092-1E81E4C75CBF}"/>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2759724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B5FB6A6-2818-6375-A3EB-0BFDDB5E7FF6}"/>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3" name="Espace réservé du pied de page 2">
            <a:extLst>
              <a:ext uri="{FF2B5EF4-FFF2-40B4-BE49-F238E27FC236}">
                <a16:creationId xmlns:a16="http://schemas.microsoft.com/office/drawing/2014/main" id="{6399B1CD-B9D0-E60D-8281-C503AC091FD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D1FFCB4-8612-BFD8-1D46-7AD4C330E38F}"/>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171847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F9F6D1-5822-FB85-3111-D1E5BB788F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28DBF2F-2E36-5C8E-A9D0-7AC88F5C13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DF2BD55-A78A-756B-DC30-93933B7274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DC36EAD-299F-9F60-2E05-2DDE45322A5B}"/>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6" name="Espace réservé du pied de page 5">
            <a:extLst>
              <a:ext uri="{FF2B5EF4-FFF2-40B4-BE49-F238E27FC236}">
                <a16:creationId xmlns:a16="http://schemas.microsoft.com/office/drawing/2014/main" id="{C82CA74A-25D3-10F8-8399-545D74AD56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4E36A26-3E43-36DB-F61C-DF52307CBBC2}"/>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142077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DFBFB-BECB-6F99-F108-BBE4DA13B6B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D006A5E-43C9-F1FC-F854-3FDAC1FEFD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A2D7644-5F95-1A42-90DF-3DDA53599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DAC8699-C07E-864E-2A5A-98A570BC564E}"/>
              </a:ext>
            </a:extLst>
          </p:cNvPr>
          <p:cNvSpPr>
            <a:spLocks noGrp="1"/>
          </p:cNvSpPr>
          <p:nvPr>
            <p:ph type="dt" sz="half" idx="10"/>
          </p:nvPr>
        </p:nvSpPr>
        <p:spPr/>
        <p:txBody>
          <a:bodyPr/>
          <a:lstStyle/>
          <a:p>
            <a:fld id="{A8097CBC-A2D5-44E5-A6F2-C02CE9FE81E2}" type="datetimeFigureOut">
              <a:rPr lang="fr-FR" smtClean="0"/>
              <a:t>16/04/2025</a:t>
            </a:fld>
            <a:endParaRPr lang="fr-FR"/>
          </a:p>
        </p:txBody>
      </p:sp>
      <p:sp>
        <p:nvSpPr>
          <p:cNvPr id="6" name="Espace réservé du pied de page 5">
            <a:extLst>
              <a:ext uri="{FF2B5EF4-FFF2-40B4-BE49-F238E27FC236}">
                <a16:creationId xmlns:a16="http://schemas.microsoft.com/office/drawing/2014/main" id="{2523BAF6-C6E7-750B-75AD-387CC53A55D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7A41219-0808-38C2-BF45-DFE7BC5749C5}"/>
              </a:ext>
            </a:extLst>
          </p:cNvPr>
          <p:cNvSpPr>
            <a:spLocks noGrp="1"/>
          </p:cNvSpPr>
          <p:nvPr>
            <p:ph type="sldNum" sz="quarter" idx="12"/>
          </p:nvPr>
        </p:nvSpPr>
        <p:spPr/>
        <p:txBody>
          <a:bodyPr/>
          <a:lstStyle/>
          <a:p>
            <a:fld id="{F6822BE7-30C0-48D6-A01F-9C1D5BF11FB2}" type="slidenum">
              <a:rPr lang="fr-FR" smtClean="0"/>
              <a:t>‹N°›</a:t>
            </a:fld>
            <a:endParaRPr lang="fr-FR"/>
          </a:p>
        </p:txBody>
      </p:sp>
    </p:spTree>
    <p:extLst>
      <p:ext uri="{BB962C8B-B14F-4D97-AF65-F5344CB8AC3E}">
        <p14:creationId xmlns:p14="http://schemas.microsoft.com/office/powerpoint/2010/main" val="20578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2D3ABA8-1EB8-A62C-1E48-91E2502A38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8FF89DC-A164-D73E-67B8-AD5DE4E201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B11835-534B-D4C4-DBFC-A85456AC94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097CBC-A2D5-44E5-A6F2-C02CE9FE81E2}" type="datetimeFigureOut">
              <a:rPr lang="fr-FR" smtClean="0"/>
              <a:t>16/04/2025</a:t>
            </a:fld>
            <a:endParaRPr lang="fr-FR"/>
          </a:p>
        </p:txBody>
      </p:sp>
      <p:sp>
        <p:nvSpPr>
          <p:cNvPr id="5" name="Espace réservé du pied de page 4">
            <a:extLst>
              <a:ext uri="{FF2B5EF4-FFF2-40B4-BE49-F238E27FC236}">
                <a16:creationId xmlns:a16="http://schemas.microsoft.com/office/drawing/2014/main" id="{880960BE-256C-2068-4351-61384E93F5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A348763-3CBC-0EB2-6CAC-7B64CBBF6A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6822BE7-30C0-48D6-A01F-9C1D5BF11FB2}" type="slidenum">
              <a:rPr lang="fr-FR" smtClean="0"/>
              <a:t>‹N°›</a:t>
            </a:fld>
            <a:endParaRPr lang="fr-FR"/>
          </a:p>
        </p:txBody>
      </p:sp>
    </p:spTree>
    <p:extLst>
      <p:ext uri="{BB962C8B-B14F-4D97-AF65-F5344CB8AC3E}">
        <p14:creationId xmlns:p14="http://schemas.microsoft.com/office/powerpoint/2010/main" val="2135275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cap-territoiresdurables.fr/connaitre-les-nouveaux-enjeux-locaux/"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image" Target="../media/image9.sv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B60DE-D469-CF49-03CE-FD2D8CB3F3DF}"/>
            </a:ext>
          </a:extLst>
        </p:cNvPr>
        <p:cNvGrpSpPr/>
        <p:nvPr/>
      </p:nvGrpSpPr>
      <p:grpSpPr>
        <a:xfrm>
          <a:off x="0" y="0"/>
          <a:ext cx="0" cy="0"/>
          <a:chOff x="0" y="0"/>
          <a:chExt cx="0" cy="0"/>
        </a:xfrm>
      </p:grpSpPr>
      <p:pic>
        <p:nvPicPr>
          <p:cNvPr id="9" name="Image 8" descr="Une image contenant arbre, eau, plein air, ciel&#10;&#10;Le contenu généré par l’IA peut être incorrect.">
            <a:extLst>
              <a:ext uri="{FF2B5EF4-FFF2-40B4-BE49-F238E27FC236}">
                <a16:creationId xmlns:a16="http://schemas.microsoft.com/office/drawing/2014/main" id="{15B6E6E3-47F2-72D3-52A8-E0C63CC6511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749DEAAF-1857-7EC7-7843-4161DD9BBE49}"/>
              </a:ext>
            </a:extLst>
          </p:cNvPr>
          <p:cNvSpPr/>
          <p:nvPr/>
        </p:nvSpPr>
        <p:spPr>
          <a:xfrm>
            <a:off x="0" y="5476874"/>
            <a:ext cx="12192000" cy="1381125"/>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a:extLst>
              <a:ext uri="{FF2B5EF4-FFF2-40B4-BE49-F238E27FC236}">
                <a16:creationId xmlns:a16="http://schemas.microsoft.com/office/drawing/2014/main" id="{8C4D0BAA-AEA7-FE5D-D7BB-9662CAA8077A}"/>
              </a:ext>
            </a:extLst>
          </p:cNvPr>
          <p:cNvSpPr txBox="1"/>
          <p:nvPr/>
        </p:nvSpPr>
        <p:spPr>
          <a:xfrm>
            <a:off x="1933575" y="5705475"/>
            <a:ext cx="1352550" cy="369332"/>
          </a:xfrm>
          <a:prstGeom prst="rect">
            <a:avLst/>
          </a:prstGeom>
          <a:noFill/>
        </p:spPr>
        <p:txBody>
          <a:bodyPr wrap="square" rtlCol="0">
            <a:spAutoFit/>
          </a:bodyPr>
          <a:lstStyle/>
          <a:p>
            <a:r>
              <a:rPr lang="fr-FR"/>
              <a:t>Logos </a:t>
            </a:r>
          </a:p>
        </p:txBody>
      </p:sp>
      <p:pic>
        <p:nvPicPr>
          <p:cNvPr id="5" name="Image 4" descr="Une image contenant texte, Police, Graphique, capture d’écran&#10;&#10;Le contenu généré par l’IA peut être incorrect.">
            <a:extLst>
              <a:ext uri="{FF2B5EF4-FFF2-40B4-BE49-F238E27FC236}">
                <a16:creationId xmlns:a16="http://schemas.microsoft.com/office/drawing/2014/main" id="{C7C5A141-D065-0733-AC43-E65FEB3870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320" y="172332"/>
            <a:ext cx="4602187" cy="881467"/>
          </a:xfrm>
          <a:prstGeom prst="rect">
            <a:avLst/>
          </a:prstGeom>
        </p:spPr>
      </p:pic>
      <p:sp>
        <p:nvSpPr>
          <p:cNvPr id="7" name="ZoneTexte 6">
            <a:extLst>
              <a:ext uri="{FF2B5EF4-FFF2-40B4-BE49-F238E27FC236}">
                <a16:creationId xmlns:a16="http://schemas.microsoft.com/office/drawing/2014/main" id="{C55AF0BF-8A84-D7E6-85CA-73C48B2D2EAF}"/>
              </a:ext>
            </a:extLst>
          </p:cNvPr>
          <p:cNvSpPr txBox="1"/>
          <p:nvPr/>
        </p:nvSpPr>
        <p:spPr>
          <a:xfrm>
            <a:off x="183320" y="1640869"/>
            <a:ext cx="5813444" cy="2308324"/>
          </a:xfrm>
          <a:prstGeom prst="rect">
            <a:avLst/>
          </a:prstGeom>
          <a:noFill/>
        </p:spPr>
        <p:txBody>
          <a:bodyPr wrap="square" rtlCol="0">
            <a:spAutoFit/>
          </a:bodyPr>
          <a:lstStyle/>
          <a:p>
            <a:pPr algn="ctr"/>
            <a:r>
              <a:rPr lang="fr-FR" sz="4800" b="1">
                <a:solidFill>
                  <a:schemeClr val="bg1"/>
                </a:solidFill>
                <a:latin typeface="Calibri" panose="020F0502020204030204" pitchFamily="34" charset="0"/>
                <a:ea typeface="Calibri" panose="020F0502020204030204" pitchFamily="34" charset="0"/>
                <a:cs typeface="Calibri" panose="020F0502020204030204" pitchFamily="34" charset="0"/>
              </a:rPr>
              <a:t>Aide à la décision </a:t>
            </a:r>
          </a:p>
          <a:p>
            <a:pPr algn="ctr"/>
            <a:r>
              <a:rPr lang="fr-FR" sz="4800" b="1">
                <a:solidFill>
                  <a:schemeClr val="bg1"/>
                </a:solidFill>
                <a:latin typeface="Calibri" panose="020F0502020204030204" pitchFamily="34" charset="0"/>
                <a:ea typeface="Calibri" panose="020F0502020204030204" pitchFamily="34" charset="0"/>
                <a:cs typeface="Calibri" panose="020F0502020204030204" pitchFamily="34" charset="0"/>
              </a:rPr>
              <a:t>et priorisation des projets</a:t>
            </a:r>
          </a:p>
        </p:txBody>
      </p:sp>
      <p:sp>
        <p:nvSpPr>
          <p:cNvPr id="3" name="Rectangle 2">
            <a:extLst>
              <a:ext uri="{FF2B5EF4-FFF2-40B4-BE49-F238E27FC236}">
                <a16:creationId xmlns:a16="http://schemas.microsoft.com/office/drawing/2014/main" id="{56F988B8-3CD6-D499-7A72-EA45F790036B}"/>
              </a:ext>
            </a:extLst>
          </p:cNvPr>
          <p:cNvSpPr/>
          <p:nvPr/>
        </p:nvSpPr>
        <p:spPr>
          <a:xfrm>
            <a:off x="0" y="4404614"/>
            <a:ext cx="12192000" cy="252781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6" name="Image 5" descr="Une image contenant texte, Police, capture d’écran&#10;&#10;Le contenu généré par l’IA peut être incorrect.">
            <a:extLst>
              <a:ext uri="{FF2B5EF4-FFF2-40B4-BE49-F238E27FC236}">
                <a16:creationId xmlns:a16="http://schemas.microsoft.com/office/drawing/2014/main" id="{174E3D3E-B630-AA40-968F-6ADF2B80E5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279" y="4401634"/>
            <a:ext cx="10679402" cy="2541427"/>
          </a:xfrm>
          <a:prstGeom prst="rect">
            <a:avLst/>
          </a:prstGeom>
        </p:spPr>
      </p:pic>
    </p:spTree>
    <p:extLst>
      <p:ext uri="{BB962C8B-B14F-4D97-AF65-F5344CB8AC3E}">
        <p14:creationId xmlns:p14="http://schemas.microsoft.com/office/powerpoint/2010/main" val="3624551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4C9ED0-4D4E-8C9D-06CB-16F1C67055B9}"/>
              </a:ext>
            </a:extLst>
          </p:cNvPr>
          <p:cNvSpPr>
            <a:spLocks noGrp="1"/>
          </p:cNvSpPr>
          <p:nvPr>
            <p:ph type="title"/>
          </p:nvPr>
        </p:nvSpPr>
        <p:spPr>
          <a:xfrm>
            <a:off x="391886" y="227137"/>
            <a:ext cx="10515600" cy="1325563"/>
          </a:xfrm>
        </p:spPr>
        <p:txBody>
          <a:bodyPr/>
          <a:lstStyle/>
          <a:p>
            <a:r>
              <a:rPr lang="fr-FR" b="1">
                <a:solidFill>
                  <a:srgbClr val="00AACD"/>
                </a:solidFill>
                <a:latin typeface="Calibri" panose="020F0502020204030204" pitchFamily="34" charset="0"/>
                <a:ea typeface="Calibri" panose="020F0502020204030204" pitchFamily="34" charset="0"/>
                <a:cs typeface="Calibri" panose="020F0502020204030204" pitchFamily="34" charset="0"/>
              </a:rPr>
              <a:t>Comment l’utiliser ?</a:t>
            </a:r>
          </a:p>
        </p:txBody>
      </p:sp>
      <p:pic>
        <p:nvPicPr>
          <p:cNvPr id="4" name="Image 3" descr="Une image contenant Police, Graphique, capture d’écran, graphisme&#10;&#10;Le contenu généré par l’IA peut être incorrect.">
            <a:extLst>
              <a:ext uri="{FF2B5EF4-FFF2-40B4-BE49-F238E27FC236}">
                <a16:creationId xmlns:a16="http://schemas.microsoft.com/office/drawing/2014/main" id="{81AE5FD5-EB0B-C9C7-ABC8-CB30CDEB3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5" name="ZoneTexte 4">
            <a:extLst>
              <a:ext uri="{FF2B5EF4-FFF2-40B4-BE49-F238E27FC236}">
                <a16:creationId xmlns:a16="http://schemas.microsoft.com/office/drawing/2014/main" id="{EA2F55CE-A7B4-71DA-51FB-E5A548262F31}"/>
              </a:ext>
            </a:extLst>
          </p:cNvPr>
          <p:cNvSpPr txBox="1"/>
          <p:nvPr/>
        </p:nvSpPr>
        <p:spPr>
          <a:xfrm>
            <a:off x="544286" y="1859532"/>
            <a:ext cx="5572656" cy="3539430"/>
          </a:xfrm>
          <a:prstGeom prst="rect">
            <a:avLst/>
          </a:prstGeom>
          <a:noFill/>
        </p:spPr>
        <p:txBody>
          <a:bodyPr wrap="square" numCol="1" rtlCol="0">
            <a:spAutoFit/>
          </a:bodyPr>
          <a:lstStyle/>
          <a:p>
            <a:pPr algn="just"/>
            <a:r>
              <a:rPr lang="fr-FR" sz="1400">
                <a:latin typeface="Calibri" panose="020F0502020204030204" pitchFamily="34" charset="0"/>
                <a:ea typeface="Calibri" panose="020F0502020204030204" pitchFamily="34" charset="0"/>
                <a:cs typeface="Calibri" panose="020F0502020204030204" pitchFamily="34" charset="0"/>
              </a:rPr>
              <a:t>Au moment d’orienter ou faire bifurquer vos projets, à l’occasion de l’élaboration ou de la révision de votre Programmation Pluriannuelle d’Investissements (PPI), lors de la rédaction de vos documents d’urbanisme (PADD, PLUi, SCoT…), et pour contribuer à la planification écologique impulsée par les programmes de l’Etat (COP régionales, CRTE, Budgets verts…), vous disposez avec CAP Territoires Durables d’un guide d’aide à la décision, sous la forme d’une </a:t>
            </a:r>
            <a:r>
              <a:rPr lang="fr-FR" sz="1400" b="1">
                <a:latin typeface="Calibri" panose="020F0502020204030204" pitchFamily="34" charset="0"/>
                <a:ea typeface="Calibri" panose="020F0502020204030204" pitchFamily="34" charset="0"/>
                <a:cs typeface="Calibri" panose="020F0502020204030204" pitchFamily="34" charset="0"/>
              </a:rPr>
              <a:t>liste de questionnements essentiels</a:t>
            </a:r>
            <a:r>
              <a:rPr lang="fr-FR" sz="1400">
                <a:latin typeface="Calibri" panose="020F0502020204030204" pitchFamily="34" charset="0"/>
                <a:ea typeface="Calibri" panose="020F0502020204030204" pitchFamily="34" charset="0"/>
                <a:cs typeface="Calibri" panose="020F0502020204030204" pitchFamily="34" charset="0"/>
              </a:rPr>
              <a:t>, pour vérifier la résilience des projets et la pérennité des investissements. </a:t>
            </a:r>
          </a:p>
          <a:p>
            <a:pPr algn="just"/>
            <a:endParaRPr lang="fr-FR" sz="1400">
              <a:latin typeface="Calibri" panose="020F0502020204030204" pitchFamily="34" charset="0"/>
              <a:ea typeface="Calibri" panose="020F0502020204030204" pitchFamily="34" charset="0"/>
              <a:cs typeface="Calibri" panose="020F0502020204030204" pitchFamily="34" charset="0"/>
            </a:endParaRPr>
          </a:p>
          <a:p>
            <a:pPr algn="just"/>
            <a:r>
              <a:rPr lang="fr-FR" sz="1400">
                <a:latin typeface="Calibri" panose="020F0502020204030204" pitchFamily="34" charset="0"/>
                <a:ea typeface="Calibri" panose="020F0502020204030204" pitchFamily="34" charset="0"/>
                <a:cs typeface="Calibri" panose="020F0502020204030204" pitchFamily="34" charset="0"/>
              </a:rPr>
              <a:t>Cette étape doit s’appuyer sur un diagnostic plus complet des enjeux locaux. La rubrique « Connaitre » </a:t>
            </a:r>
            <a:r>
              <a:rPr lang="fr-FR" sz="1400">
                <a:latin typeface="Calibri" panose="020F0502020204030204" pitchFamily="34" charset="0"/>
                <a:ea typeface="Calibri" panose="020F0502020204030204" pitchFamily="34" charset="0"/>
                <a:cs typeface="Calibri" panose="020F0502020204030204" pitchFamily="34" charset="0"/>
                <a:hlinkClick r:id="rId3"/>
              </a:rPr>
              <a:t>sur le site CAP Territoires Durables</a:t>
            </a:r>
            <a:r>
              <a:rPr lang="fr-FR" sz="1400">
                <a:latin typeface="Calibri" panose="020F0502020204030204" pitchFamily="34" charset="0"/>
                <a:ea typeface="Calibri" panose="020F0502020204030204" pitchFamily="34" charset="0"/>
                <a:cs typeface="Calibri" panose="020F0502020204030204" pitchFamily="34" charset="0"/>
              </a:rPr>
              <a:t> vous propose plusieurs panoramas (environnement, socio-économique, risques, ressources) pour renforcer cette vision stratégique locale. L’avant dernière colonne de chaque tableau de cette aide propose un numéro d’indicateur qui renvoie à ceux des différents panoramas du diagnostic. </a:t>
            </a:r>
          </a:p>
        </p:txBody>
      </p:sp>
      <p:sp>
        <p:nvSpPr>
          <p:cNvPr id="6" name="ZoneTexte 5">
            <a:extLst>
              <a:ext uri="{FF2B5EF4-FFF2-40B4-BE49-F238E27FC236}">
                <a16:creationId xmlns:a16="http://schemas.microsoft.com/office/drawing/2014/main" id="{E02CDB24-D562-9A7C-FD54-3B10A5E4E755}"/>
              </a:ext>
            </a:extLst>
          </p:cNvPr>
          <p:cNvSpPr txBox="1"/>
          <p:nvPr/>
        </p:nvSpPr>
        <p:spPr>
          <a:xfrm>
            <a:off x="6570888" y="1859532"/>
            <a:ext cx="5076826" cy="1815882"/>
          </a:xfrm>
          <a:prstGeom prst="rect">
            <a:avLst/>
          </a:prstGeom>
          <a:noFill/>
          <a:ln w="28575">
            <a:solidFill>
              <a:srgbClr val="00AACD"/>
            </a:solidFill>
          </a:ln>
        </p:spPr>
        <p:txBody>
          <a:bodyPr wrap="square" rtlCol="0">
            <a:spAutoFit/>
          </a:bodyPr>
          <a:lstStyle/>
          <a:p>
            <a:pPr algn="just"/>
            <a:r>
              <a:rPr lang="fr-FR" sz="1400">
                <a:latin typeface="Calibri" panose="020F0502020204030204" pitchFamily="34" charset="0"/>
                <a:ea typeface="Calibri" panose="020F0502020204030204" pitchFamily="34" charset="0"/>
                <a:cs typeface="Calibri" panose="020F0502020204030204" pitchFamily="34" charset="0"/>
              </a:rPr>
              <a:t>La grille de questionnements est totalement</a:t>
            </a:r>
            <a:r>
              <a:rPr lang="fr-FR" sz="1400" b="1">
                <a:latin typeface="Calibri" panose="020F0502020204030204" pitchFamily="34" charset="0"/>
                <a:ea typeface="Calibri" panose="020F0502020204030204" pitchFamily="34" charset="0"/>
                <a:cs typeface="Calibri" panose="020F0502020204030204" pitchFamily="34" charset="0"/>
              </a:rPr>
              <a:t> adaptable aux enjeux de votre propre territoire.</a:t>
            </a:r>
            <a:r>
              <a:rPr lang="fr-FR" sz="1400">
                <a:latin typeface="Calibri" panose="020F0502020204030204" pitchFamily="34" charset="0"/>
                <a:ea typeface="Calibri" panose="020F0502020204030204" pitchFamily="34" charset="0"/>
                <a:cs typeface="Calibri" panose="020F0502020204030204" pitchFamily="34" charset="0"/>
              </a:rPr>
              <a:t> Il est possible d’ajouter, de supprimer ou de réécrire les questions.  Il est aussi possible d’attribuer une notation et de pondérer les items en fonction du projet de territoire, des orientations politiques et des priorités issues du diagnostic.  C’est l’occasion d’engager au préalable une discussion entre élus et de mobiliser largement autour d’une nouvelle trajectoire.</a:t>
            </a:r>
          </a:p>
        </p:txBody>
      </p:sp>
      <p:sp>
        <p:nvSpPr>
          <p:cNvPr id="3" name="ZoneTexte 2">
            <a:extLst>
              <a:ext uri="{FF2B5EF4-FFF2-40B4-BE49-F238E27FC236}">
                <a16:creationId xmlns:a16="http://schemas.microsoft.com/office/drawing/2014/main" id="{14703D9E-9E2E-A94C-73FA-5A2E7529C453}"/>
              </a:ext>
            </a:extLst>
          </p:cNvPr>
          <p:cNvSpPr txBox="1"/>
          <p:nvPr/>
        </p:nvSpPr>
        <p:spPr>
          <a:xfrm>
            <a:off x="6570889" y="3873437"/>
            <a:ext cx="5076825" cy="1308050"/>
          </a:xfrm>
          <a:prstGeom prst="rect">
            <a:avLst/>
          </a:prstGeom>
          <a:noFill/>
        </p:spPr>
        <p:txBody>
          <a:bodyPr wrap="square" rtlCol="0">
            <a:spAutoFit/>
          </a:bodyPr>
          <a:lstStyle/>
          <a:p>
            <a:pPr algn="ctr"/>
            <a:r>
              <a:rPr lang="fr-FR" b="1">
                <a:solidFill>
                  <a:srgbClr val="00AACD"/>
                </a:solidFill>
                <a:latin typeface="Calibri" panose="020F0502020204030204" pitchFamily="34" charset="0"/>
                <a:ea typeface="Calibri" panose="020F0502020204030204" pitchFamily="34" charset="0"/>
                <a:cs typeface="Calibri" panose="020F0502020204030204" pitchFamily="34" charset="0"/>
              </a:rPr>
              <a:t>Sommaire</a:t>
            </a:r>
          </a:p>
          <a:p>
            <a:pPr algn="ctr"/>
            <a:endParaRPr lang="fr-FR" sz="500" b="1">
              <a:latin typeface="Calibri" panose="020F0502020204030204" pitchFamily="34" charset="0"/>
              <a:ea typeface="Calibri" panose="020F0502020204030204" pitchFamily="34" charset="0"/>
              <a:cs typeface="Calibri" panose="020F0502020204030204" pitchFamily="34" charset="0"/>
            </a:endParaRPr>
          </a:p>
          <a:p>
            <a:pPr algn="ctr"/>
            <a:r>
              <a:rPr lang="fr-FR" sz="1400" b="1">
                <a:latin typeface="Calibri" panose="020F0502020204030204" pitchFamily="34" charset="0"/>
                <a:ea typeface="Calibri" panose="020F0502020204030204" pitchFamily="34" charset="0"/>
                <a:cs typeface="Calibri" panose="020F0502020204030204" pitchFamily="34" charset="0"/>
              </a:rPr>
              <a:t>Impacts sur l’environnement </a:t>
            </a:r>
            <a:r>
              <a:rPr lang="fr-FR" sz="1400">
                <a:latin typeface="Calibri" panose="020F0502020204030204" pitchFamily="34" charset="0"/>
                <a:ea typeface="Calibri" panose="020F0502020204030204" pitchFamily="34" charset="0"/>
                <a:cs typeface="Calibri" panose="020F0502020204030204" pitchFamily="34" charset="0"/>
              </a:rPr>
              <a:t>: p3</a:t>
            </a:r>
          </a:p>
          <a:p>
            <a:pPr algn="ctr"/>
            <a:r>
              <a:rPr lang="fr-FR" sz="1400" b="1">
                <a:latin typeface="Calibri" panose="020F0502020204030204" pitchFamily="34" charset="0"/>
                <a:ea typeface="Calibri" panose="020F0502020204030204" pitchFamily="34" charset="0"/>
                <a:cs typeface="Calibri" panose="020F0502020204030204" pitchFamily="34" charset="0"/>
              </a:rPr>
              <a:t>Impacts socio-économiques </a:t>
            </a:r>
            <a:r>
              <a:rPr lang="fr-FR" sz="1400">
                <a:latin typeface="Calibri" panose="020F0502020204030204" pitchFamily="34" charset="0"/>
                <a:ea typeface="Calibri" panose="020F0502020204030204" pitchFamily="34" charset="0"/>
                <a:cs typeface="Calibri" panose="020F0502020204030204" pitchFamily="34" charset="0"/>
              </a:rPr>
              <a:t>: p4</a:t>
            </a:r>
          </a:p>
          <a:p>
            <a:pPr algn="ctr"/>
            <a:r>
              <a:rPr lang="fr-FR" sz="1400" b="1">
                <a:latin typeface="Calibri" panose="020F0502020204030204" pitchFamily="34" charset="0"/>
                <a:ea typeface="Calibri" panose="020F0502020204030204" pitchFamily="34" charset="0"/>
                <a:cs typeface="Calibri" panose="020F0502020204030204" pitchFamily="34" charset="0"/>
              </a:rPr>
              <a:t>Prise en compte des risques pour l’adaptation </a:t>
            </a:r>
            <a:r>
              <a:rPr lang="fr-FR" sz="1400">
                <a:latin typeface="Calibri" panose="020F0502020204030204" pitchFamily="34" charset="0"/>
                <a:ea typeface="Calibri" panose="020F0502020204030204" pitchFamily="34" charset="0"/>
                <a:cs typeface="Calibri" panose="020F0502020204030204" pitchFamily="34" charset="0"/>
              </a:rPr>
              <a:t>: p5</a:t>
            </a:r>
          </a:p>
          <a:p>
            <a:pPr algn="ctr"/>
            <a:r>
              <a:rPr lang="fr-FR" sz="1400" b="1">
                <a:latin typeface="Calibri" panose="020F0502020204030204" pitchFamily="34" charset="0"/>
                <a:ea typeface="Calibri" panose="020F0502020204030204" pitchFamily="34" charset="0"/>
                <a:cs typeface="Calibri" panose="020F0502020204030204" pitchFamily="34" charset="0"/>
              </a:rPr>
              <a:t>Prise en compte des ressources </a:t>
            </a:r>
            <a:r>
              <a:rPr lang="fr-FR" sz="1400">
                <a:latin typeface="Calibri" panose="020F0502020204030204" pitchFamily="34" charset="0"/>
                <a:ea typeface="Calibri" panose="020F0502020204030204" pitchFamily="34" charset="0"/>
                <a:cs typeface="Calibri" panose="020F0502020204030204" pitchFamily="34" charset="0"/>
              </a:rPr>
              <a:t>: p6</a:t>
            </a:r>
          </a:p>
        </p:txBody>
      </p:sp>
    </p:spTree>
    <p:extLst>
      <p:ext uri="{BB962C8B-B14F-4D97-AF65-F5344CB8AC3E}">
        <p14:creationId xmlns:p14="http://schemas.microsoft.com/office/powerpoint/2010/main" val="8176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7E06714A-5570-8D16-5095-B15DBBB228F8}"/>
              </a:ext>
            </a:extLst>
          </p:cNvPr>
          <p:cNvGraphicFramePr>
            <a:graphicFrameLocks noGrp="1"/>
          </p:cNvGraphicFramePr>
          <p:nvPr>
            <p:extLst>
              <p:ext uri="{D42A27DB-BD31-4B8C-83A1-F6EECF244321}">
                <p14:modId xmlns:p14="http://schemas.microsoft.com/office/powerpoint/2010/main" val="1705273191"/>
              </p:ext>
            </p:extLst>
          </p:nvPr>
        </p:nvGraphicFramePr>
        <p:xfrm>
          <a:off x="512835" y="1000125"/>
          <a:ext cx="11356830" cy="5272482"/>
        </p:xfrm>
        <a:graphic>
          <a:graphicData uri="http://schemas.openxmlformats.org/drawingml/2006/table">
            <a:tbl>
              <a:tblPr>
                <a:effectLst/>
                <a:tableStyleId>{5C22544A-7EE6-4342-B048-85BDC9FD1C3A}</a:tableStyleId>
              </a:tblPr>
              <a:tblGrid>
                <a:gridCol w="109507">
                  <a:extLst>
                    <a:ext uri="{9D8B030D-6E8A-4147-A177-3AD203B41FA5}">
                      <a16:colId xmlns:a16="http://schemas.microsoft.com/office/drawing/2014/main" val="148106516"/>
                    </a:ext>
                  </a:extLst>
                </a:gridCol>
                <a:gridCol w="33020">
                  <a:extLst>
                    <a:ext uri="{9D8B030D-6E8A-4147-A177-3AD203B41FA5}">
                      <a16:colId xmlns:a16="http://schemas.microsoft.com/office/drawing/2014/main" val="2702406527"/>
                    </a:ext>
                  </a:extLst>
                </a:gridCol>
                <a:gridCol w="4438650">
                  <a:extLst>
                    <a:ext uri="{9D8B030D-6E8A-4147-A177-3AD203B41FA5}">
                      <a16:colId xmlns:a16="http://schemas.microsoft.com/office/drawing/2014/main" val="2146009581"/>
                    </a:ext>
                  </a:extLst>
                </a:gridCol>
                <a:gridCol w="1133475">
                  <a:extLst>
                    <a:ext uri="{9D8B030D-6E8A-4147-A177-3AD203B41FA5}">
                      <a16:colId xmlns:a16="http://schemas.microsoft.com/office/drawing/2014/main" val="3904431160"/>
                    </a:ext>
                  </a:extLst>
                </a:gridCol>
                <a:gridCol w="1038225">
                  <a:extLst>
                    <a:ext uri="{9D8B030D-6E8A-4147-A177-3AD203B41FA5}">
                      <a16:colId xmlns:a16="http://schemas.microsoft.com/office/drawing/2014/main" val="126367703"/>
                    </a:ext>
                  </a:extLst>
                </a:gridCol>
                <a:gridCol w="981075">
                  <a:extLst>
                    <a:ext uri="{9D8B030D-6E8A-4147-A177-3AD203B41FA5}">
                      <a16:colId xmlns:a16="http://schemas.microsoft.com/office/drawing/2014/main" val="356462876"/>
                    </a:ext>
                  </a:extLst>
                </a:gridCol>
                <a:gridCol w="1052503">
                  <a:extLst>
                    <a:ext uri="{9D8B030D-6E8A-4147-A177-3AD203B41FA5}">
                      <a16:colId xmlns:a16="http://schemas.microsoft.com/office/drawing/2014/main" val="2639204363"/>
                    </a:ext>
                  </a:extLst>
                </a:gridCol>
                <a:gridCol w="1673025">
                  <a:extLst>
                    <a:ext uri="{9D8B030D-6E8A-4147-A177-3AD203B41FA5}">
                      <a16:colId xmlns:a16="http://schemas.microsoft.com/office/drawing/2014/main" val="3202830958"/>
                    </a:ext>
                  </a:extLst>
                </a:gridCol>
                <a:gridCol w="897350">
                  <a:extLst>
                    <a:ext uri="{9D8B030D-6E8A-4147-A177-3AD203B41FA5}">
                      <a16:colId xmlns:a16="http://schemas.microsoft.com/office/drawing/2014/main" val="2890790697"/>
                    </a:ext>
                  </a:extLst>
                </a:gridCol>
              </a:tblGrid>
              <a:tr h="895683">
                <a:tc gridSpan="3">
                  <a:txBody>
                    <a:bodyPr/>
                    <a:lstStyle/>
                    <a:p>
                      <a:pPr algn="ctr" fontAlgn="ctr"/>
                      <a:r>
                        <a:rPr lang="fr-FR" sz="20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Le projet contribuerait-il à…</a:t>
                      </a:r>
                      <a:endParaRPr lang="fr-FR" sz="20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hMerge="1">
                  <a:txBody>
                    <a:bodyPr/>
                    <a:lstStyle/>
                    <a:p>
                      <a:pPr algn="ctr" fontAlgn="ctr"/>
                      <a:endParaRPr lang="fr-FR" sz="14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Positif</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Neutre</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Négatif</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40466067"/>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Biodiversité</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426885814"/>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espèces et les habitats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espèces et les habitats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b"/>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58358183"/>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connexions entre habitats (trames)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connexions entre habitats (trames)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41667587"/>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 fonctionnement des écosystèmes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 fonctionnement des écosystèmes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14702147"/>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pressions exercées sur la biodiversité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pressions exercées sur la biodiversité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2266902"/>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Usage des sols</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700643319"/>
                  </a:ext>
                </a:extLst>
              </a:tr>
              <a:tr h="261857">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Eviter l'artificialisation de terres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10, 11, 12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65015813"/>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Renaturer des espaces artificialisés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69</a:t>
                      </a: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1668594"/>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Cycle de l'eau</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859418293"/>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Infiltrer l'eau dans le sol de la parcelle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69</a:t>
                      </a: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Axes 2, 3,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27275202"/>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Maîtriser le niveau des prélèvements dans les nappes et cours d'eau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13, 14, 15, 16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8147066"/>
                  </a:ext>
                </a:extLst>
              </a:tr>
              <a:tr h="228080">
                <a:tc gridSpan="3">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Climat</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761066812"/>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émissions de gaz à effet de serre du territoire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6, 9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18662196"/>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consommations énergétiques du territoire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8</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17901814"/>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Reconstituer les puits de carbone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47065745"/>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Pollutions</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4236365034"/>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Améliorer la qualité de l'eau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18608575"/>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Améliorer la qualité de l'air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20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5</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12544661"/>
                  </a:ext>
                </a:extLst>
              </a:tr>
              <a:tr h="23758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Améliorer la qualité des sols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21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5</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3462358"/>
                  </a:ext>
                </a:extLst>
              </a:tr>
            </a:tbl>
          </a:graphicData>
        </a:graphic>
      </p:graphicFrame>
      <p:pic>
        <p:nvPicPr>
          <p:cNvPr id="8" name="Image 7" descr="Une image contenant Police, Graphique, capture d’écran, graphisme&#10;&#10;Le contenu généré par l’IA peut être incorrect.">
            <a:extLst>
              <a:ext uri="{FF2B5EF4-FFF2-40B4-BE49-F238E27FC236}">
                <a16:creationId xmlns:a16="http://schemas.microsoft.com/office/drawing/2014/main" id="{4EF12CE8-43DF-4653-9E96-08E6A3063A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9" name="Espace réservé du numéro de diapositive 8">
            <a:extLst>
              <a:ext uri="{FF2B5EF4-FFF2-40B4-BE49-F238E27FC236}">
                <a16:creationId xmlns:a16="http://schemas.microsoft.com/office/drawing/2014/main" id="{020BB601-FCBB-6A63-CEDC-62CF02FC1A6E}"/>
              </a:ext>
            </a:extLst>
          </p:cNvPr>
          <p:cNvSpPr>
            <a:spLocks noGrp="1"/>
          </p:cNvSpPr>
          <p:nvPr>
            <p:ph type="sldNum" sz="quarter" idx="12"/>
          </p:nvPr>
        </p:nvSpPr>
        <p:spPr/>
        <p:txBody>
          <a:bodyPr/>
          <a:lstStyle/>
          <a:p>
            <a:fld id="{F6822BE7-30C0-48D6-A01F-9C1D5BF11FB2}" type="slidenum">
              <a:rPr lang="fr-FR" smtClean="0"/>
              <a:t>3</a:t>
            </a:fld>
            <a:endParaRPr lang="fr-FR"/>
          </a:p>
        </p:txBody>
      </p:sp>
      <p:sp>
        <p:nvSpPr>
          <p:cNvPr id="2" name="ZoneTexte 1">
            <a:extLst>
              <a:ext uri="{FF2B5EF4-FFF2-40B4-BE49-F238E27FC236}">
                <a16:creationId xmlns:a16="http://schemas.microsoft.com/office/drawing/2014/main" id="{BA94CA5B-FC01-BBDD-7DE0-036AB328233E}"/>
              </a:ext>
            </a:extLst>
          </p:cNvPr>
          <p:cNvSpPr txBox="1"/>
          <p:nvPr/>
        </p:nvSpPr>
        <p:spPr>
          <a:xfrm>
            <a:off x="1019175" y="277616"/>
            <a:ext cx="6385235"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IMPACTS SUR L’ENVIRONNEMENT</a:t>
            </a:r>
          </a:p>
        </p:txBody>
      </p:sp>
    </p:spTree>
    <p:extLst>
      <p:ext uri="{BB962C8B-B14F-4D97-AF65-F5344CB8AC3E}">
        <p14:creationId xmlns:p14="http://schemas.microsoft.com/office/powerpoint/2010/main" val="1814570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FA870-FB18-74B1-DBF9-80CDA1AE605F}"/>
            </a:ext>
          </a:extLst>
        </p:cNvPr>
        <p:cNvGrpSpPr/>
        <p:nvPr/>
      </p:nvGrpSpPr>
      <p:grpSpPr>
        <a:xfrm>
          <a:off x="0" y="0"/>
          <a:ext cx="0" cy="0"/>
          <a:chOff x="0" y="0"/>
          <a:chExt cx="0" cy="0"/>
        </a:xfrm>
      </p:grpSpPr>
      <p:pic>
        <p:nvPicPr>
          <p:cNvPr id="8" name="Image 7" descr="Une image contenant Police, Graphique, capture d’écran, graphisme&#10;&#10;Le contenu généré par l’IA peut être incorrect.">
            <a:extLst>
              <a:ext uri="{FF2B5EF4-FFF2-40B4-BE49-F238E27FC236}">
                <a16:creationId xmlns:a16="http://schemas.microsoft.com/office/drawing/2014/main" id="{3258E307-A8CC-9D44-9948-0EE8B674B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9300" y="76055"/>
            <a:ext cx="2343150" cy="449015"/>
          </a:xfrm>
          <a:prstGeom prst="rect">
            <a:avLst/>
          </a:prstGeom>
        </p:spPr>
      </p:pic>
      <p:sp>
        <p:nvSpPr>
          <p:cNvPr id="9" name="Espace réservé du numéro de diapositive 8">
            <a:extLst>
              <a:ext uri="{FF2B5EF4-FFF2-40B4-BE49-F238E27FC236}">
                <a16:creationId xmlns:a16="http://schemas.microsoft.com/office/drawing/2014/main" id="{4FD89EF4-3531-2092-9E1F-C966E741CD66}"/>
              </a:ext>
            </a:extLst>
          </p:cNvPr>
          <p:cNvSpPr>
            <a:spLocks noGrp="1"/>
          </p:cNvSpPr>
          <p:nvPr>
            <p:ph type="sldNum" sz="quarter" idx="12"/>
          </p:nvPr>
        </p:nvSpPr>
        <p:spPr/>
        <p:txBody>
          <a:bodyPr/>
          <a:lstStyle/>
          <a:p>
            <a:fld id="{F6822BE7-30C0-48D6-A01F-9C1D5BF11FB2}" type="slidenum">
              <a:rPr lang="fr-FR" smtClean="0"/>
              <a:t>4</a:t>
            </a:fld>
            <a:endParaRPr lang="fr-FR"/>
          </a:p>
        </p:txBody>
      </p:sp>
      <p:graphicFrame>
        <p:nvGraphicFramePr>
          <p:cNvPr id="2" name="Tableau 1">
            <a:extLst>
              <a:ext uri="{FF2B5EF4-FFF2-40B4-BE49-F238E27FC236}">
                <a16:creationId xmlns:a16="http://schemas.microsoft.com/office/drawing/2014/main" id="{C37C5493-E55C-8E01-7826-4CAC30C5199D}"/>
              </a:ext>
            </a:extLst>
          </p:cNvPr>
          <p:cNvGraphicFramePr>
            <a:graphicFrameLocks noGrp="1"/>
          </p:cNvGraphicFramePr>
          <p:nvPr>
            <p:extLst>
              <p:ext uri="{D42A27DB-BD31-4B8C-83A1-F6EECF244321}">
                <p14:modId xmlns:p14="http://schemas.microsoft.com/office/powerpoint/2010/main" val="3460562687"/>
              </p:ext>
            </p:extLst>
          </p:nvPr>
        </p:nvGraphicFramePr>
        <p:xfrm>
          <a:off x="361950" y="628650"/>
          <a:ext cx="11539058" cy="5764738"/>
        </p:xfrm>
        <a:graphic>
          <a:graphicData uri="http://schemas.openxmlformats.org/drawingml/2006/table">
            <a:tbl>
              <a:tblPr>
                <a:tableStyleId>{5C22544A-7EE6-4342-B048-85BDC9FD1C3A}</a:tableStyleId>
              </a:tblPr>
              <a:tblGrid>
                <a:gridCol w="48768">
                  <a:extLst>
                    <a:ext uri="{9D8B030D-6E8A-4147-A177-3AD203B41FA5}">
                      <a16:colId xmlns:a16="http://schemas.microsoft.com/office/drawing/2014/main" val="2610939840"/>
                    </a:ext>
                  </a:extLst>
                </a:gridCol>
                <a:gridCol w="5123307">
                  <a:extLst>
                    <a:ext uri="{9D8B030D-6E8A-4147-A177-3AD203B41FA5}">
                      <a16:colId xmlns:a16="http://schemas.microsoft.com/office/drawing/2014/main" val="1458468170"/>
                    </a:ext>
                  </a:extLst>
                </a:gridCol>
                <a:gridCol w="1085850">
                  <a:extLst>
                    <a:ext uri="{9D8B030D-6E8A-4147-A177-3AD203B41FA5}">
                      <a16:colId xmlns:a16="http://schemas.microsoft.com/office/drawing/2014/main" val="3484307622"/>
                    </a:ext>
                  </a:extLst>
                </a:gridCol>
                <a:gridCol w="914400">
                  <a:extLst>
                    <a:ext uri="{9D8B030D-6E8A-4147-A177-3AD203B41FA5}">
                      <a16:colId xmlns:a16="http://schemas.microsoft.com/office/drawing/2014/main" val="2828743352"/>
                    </a:ext>
                  </a:extLst>
                </a:gridCol>
                <a:gridCol w="885825">
                  <a:extLst>
                    <a:ext uri="{9D8B030D-6E8A-4147-A177-3AD203B41FA5}">
                      <a16:colId xmlns:a16="http://schemas.microsoft.com/office/drawing/2014/main" val="1784326703"/>
                    </a:ext>
                  </a:extLst>
                </a:gridCol>
                <a:gridCol w="1095332">
                  <a:extLst>
                    <a:ext uri="{9D8B030D-6E8A-4147-A177-3AD203B41FA5}">
                      <a16:colId xmlns:a16="http://schemas.microsoft.com/office/drawing/2014/main" val="1265869721"/>
                    </a:ext>
                  </a:extLst>
                </a:gridCol>
                <a:gridCol w="1552741">
                  <a:extLst>
                    <a:ext uri="{9D8B030D-6E8A-4147-A177-3AD203B41FA5}">
                      <a16:colId xmlns:a16="http://schemas.microsoft.com/office/drawing/2014/main" val="2277075701"/>
                    </a:ext>
                  </a:extLst>
                </a:gridCol>
                <a:gridCol w="832835">
                  <a:extLst>
                    <a:ext uri="{9D8B030D-6E8A-4147-A177-3AD203B41FA5}">
                      <a16:colId xmlns:a16="http://schemas.microsoft.com/office/drawing/2014/main" val="2839588994"/>
                    </a:ext>
                  </a:extLst>
                </a:gridCol>
              </a:tblGrid>
              <a:tr h="466725">
                <a:tc gridSpan="2">
                  <a:txBody>
                    <a:bodyPr/>
                    <a:lstStyle/>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Le projet contribuerait-il à…</a:t>
                      </a:r>
                      <a:endParaRPr lang="fr-FR" sz="20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Positif</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Neutre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Négatif</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2882279433"/>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Vitalité sociale et citoyenne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683685881"/>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b"/>
                      <a:r>
                        <a:rPr lang="fr-FR" sz="900" u="none" strike="noStrike">
                          <a:effectLst/>
                          <a:latin typeface="Calibri" panose="020F0502020204030204" pitchFamily="34" charset="0"/>
                          <a:ea typeface="Calibri" panose="020F0502020204030204" pitchFamily="34" charset="0"/>
                          <a:cs typeface="Calibri" panose="020F0502020204030204" pitchFamily="34" charset="0"/>
                        </a:rPr>
                        <a:t>Conforter le lien social et les relations intergénérationnelles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b">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01298395"/>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Intégrer les parties prenantes dès le recensement des besoins et son élaboration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51</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60027524"/>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Préserver et valoriser le patrimoine local matériel et immatériel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74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83896380"/>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l'activité associative et culturelle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52</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69590985"/>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Embarquer les parties prenantes autour d’un récit fédérateur pour un territoire plus durable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00538440"/>
                  </a:ext>
                </a:extLst>
              </a:tr>
              <a:tr h="160608">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Alimentation</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353244165"/>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Renforcer la résilience du système alimentaire local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16535616"/>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le degré d'autonomie alimentaire locale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24, 25, 26, 27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0807098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une filière locale agroécologie (sans pesticides et sobre en ressources) ?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23, 24, 26, 27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0347828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le besoin d'aide alimentaire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5440757"/>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Eau potable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422719300"/>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la qualité et la quantité d'eau potable disponible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28, 29, 30</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03960641"/>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Accès au logement</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730793011"/>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Répondre à la demande de logements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31, 32, 33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42006205"/>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Santé</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413291167"/>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les conditions locales impactant la santé des habitants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40, 41, 42, 43, 44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1839471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les politiques de santé : prévention et offre de soins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41, 44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3929028"/>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Education</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443471986"/>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l'offre de services éducatifs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56, 57, 58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63666460"/>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Mobilités</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07182489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Offrir un service sans augmenter les mobilités carbonées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36, 37, 38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9383590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les mobilités alternatives à la voiture individuelle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8016860"/>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Consommations énergétiques</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521085179"/>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la précarité énergétique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34, 35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958902"/>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Enjeux économiques et sociaux</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03201877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Créer des emplois utiles à la transformation écologique du territoire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45, 47, 48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88254579"/>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la pauvreté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46</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634812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les inégalités entre femmes et hommes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46</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2935581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Améliorer l’accès de toutes et tous à la culture, aux sports et aux loisirs ? </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61092208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l’accès des plus fragiles aux différents services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17967487"/>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Transition économique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6802430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les filières, formations et emplois pour une économie plus durable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31166"/>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le secteur de l’ESS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40215883"/>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Eviter la production de déchets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47, 72</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351605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Renforcer la résilience du système productif local (relocalisation, autonomie, sobriété)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0917"/>
                  </a:ext>
                </a:extLst>
              </a:tr>
            </a:tbl>
          </a:graphicData>
        </a:graphic>
      </p:graphicFrame>
      <p:sp>
        <p:nvSpPr>
          <p:cNvPr id="3" name="ZoneTexte 2">
            <a:extLst>
              <a:ext uri="{FF2B5EF4-FFF2-40B4-BE49-F238E27FC236}">
                <a16:creationId xmlns:a16="http://schemas.microsoft.com/office/drawing/2014/main" id="{795F2D08-F081-663E-5332-0EB016D787DA}"/>
              </a:ext>
            </a:extLst>
          </p:cNvPr>
          <p:cNvSpPr txBox="1"/>
          <p:nvPr/>
        </p:nvSpPr>
        <p:spPr>
          <a:xfrm>
            <a:off x="1063780" y="76055"/>
            <a:ext cx="6385235"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IMPACTS SOCIO-ECONOMIQUES</a:t>
            </a:r>
          </a:p>
        </p:txBody>
      </p:sp>
    </p:spTree>
    <p:extLst>
      <p:ext uri="{BB962C8B-B14F-4D97-AF65-F5344CB8AC3E}">
        <p14:creationId xmlns:p14="http://schemas.microsoft.com/office/powerpoint/2010/main" val="77209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B2D4E-2018-3375-14E1-3D9611FB2F36}"/>
            </a:ext>
          </a:extLst>
        </p:cNvPr>
        <p:cNvGrpSpPr/>
        <p:nvPr/>
      </p:nvGrpSpPr>
      <p:grpSpPr>
        <a:xfrm>
          <a:off x="0" y="0"/>
          <a:ext cx="0" cy="0"/>
          <a:chOff x="0" y="0"/>
          <a:chExt cx="0" cy="0"/>
        </a:xfrm>
      </p:grpSpPr>
      <p:pic>
        <p:nvPicPr>
          <p:cNvPr id="8" name="Image 7" descr="Une image contenant Police, Graphique, capture d’écran, graphisme&#10;&#10;Le contenu généré par l’IA peut être incorrect.">
            <a:extLst>
              <a:ext uri="{FF2B5EF4-FFF2-40B4-BE49-F238E27FC236}">
                <a16:creationId xmlns:a16="http://schemas.microsoft.com/office/drawing/2014/main" id="{EEB3E841-7131-08B8-0133-A8D9E04A03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9" name="Espace réservé du numéro de diapositive 8">
            <a:extLst>
              <a:ext uri="{FF2B5EF4-FFF2-40B4-BE49-F238E27FC236}">
                <a16:creationId xmlns:a16="http://schemas.microsoft.com/office/drawing/2014/main" id="{E88A2E87-E8BD-7CB6-9569-C0C991FB823B}"/>
              </a:ext>
            </a:extLst>
          </p:cNvPr>
          <p:cNvSpPr>
            <a:spLocks noGrp="1"/>
          </p:cNvSpPr>
          <p:nvPr>
            <p:ph type="sldNum" sz="quarter" idx="12"/>
          </p:nvPr>
        </p:nvSpPr>
        <p:spPr/>
        <p:txBody>
          <a:bodyPr/>
          <a:lstStyle/>
          <a:p>
            <a:fld id="{F6822BE7-30C0-48D6-A01F-9C1D5BF11FB2}" type="slidenum">
              <a:rPr lang="fr-FR" smtClean="0"/>
              <a:t>5</a:t>
            </a:fld>
            <a:endParaRPr lang="fr-FR"/>
          </a:p>
        </p:txBody>
      </p:sp>
      <p:graphicFrame>
        <p:nvGraphicFramePr>
          <p:cNvPr id="2" name="Tableau 1">
            <a:extLst>
              <a:ext uri="{FF2B5EF4-FFF2-40B4-BE49-F238E27FC236}">
                <a16:creationId xmlns:a16="http://schemas.microsoft.com/office/drawing/2014/main" id="{F13B516E-826E-01AC-5055-F00F32653EF0}"/>
              </a:ext>
            </a:extLst>
          </p:cNvPr>
          <p:cNvGraphicFramePr>
            <a:graphicFrameLocks noGrp="1"/>
          </p:cNvGraphicFramePr>
          <p:nvPr>
            <p:extLst>
              <p:ext uri="{D42A27DB-BD31-4B8C-83A1-F6EECF244321}">
                <p14:modId xmlns:p14="http://schemas.microsoft.com/office/powerpoint/2010/main" val="760592432"/>
              </p:ext>
            </p:extLst>
          </p:nvPr>
        </p:nvGraphicFramePr>
        <p:xfrm>
          <a:off x="447676" y="866776"/>
          <a:ext cx="11382376" cy="5280650"/>
        </p:xfrm>
        <a:graphic>
          <a:graphicData uri="http://schemas.openxmlformats.org/drawingml/2006/table">
            <a:tbl>
              <a:tblPr>
                <a:tableStyleId>{5C22544A-7EE6-4342-B048-85BDC9FD1C3A}</a:tableStyleId>
              </a:tblPr>
              <a:tblGrid>
                <a:gridCol w="110718">
                  <a:extLst>
                    <a:ext uri="{9D8B030D-6E8A-4147-A177-3AD203B41FA5}">
                      <a16:colId xmlns:a16="http://schemas.microsoft.com/office/drawing/2014/main" val="902873818"/>
                    </a:ext>
                  </a:extLst>
                </a:gridCol>
                <a:gridCol w="4982287">
                  <a:extLst>
                    <a:ext uri="{9D8B030D-6E8A-4147-A177-3AD203B41FA5}">
                      <a16:colId xmlns:a16="http://schemas.microsoft.com/office/drawing/2014/main" val="2947728992"/>
                    </a:ext>
                  </a:extLst>
                </a:gridCol>
                <a:gridCol w="922646">
                  <a:extLst>
                    <a:ext uri="{9D8B030D-6E8A-4147-A177-3AD203B41FA5}">
                      <a16:colId xmlns:a16="http://schemas.microsoft.com/office/drawing/2014/main" val="3749833140"/>
                    </a:ext>
                  </a:extLst>
                </a:gridCol>
                <a:gridCol w="922646">
                  <a:extLst>
                    <a:ext uri="{9D8B030D-6E8A-4147-A177-3AD203B41FA5}">
                      <a16:colId xmlns:a16="http://schemas.microsoft.com/office/drawing/2014/main" val="285530828"/>
                    </a:ext>
                  </a:extLst>
                </a:gridCol>
                <a:gridCol w="922646">
                  <a:extLst>
                    <a:ext uri="{9D8B030D-6E8A-4147-A177-3AD203B41FA5}">
                      <a16:colId xmlns:a16="http://schemas.microsoft.com/office/drawing/2014/main" val="1755721716"/>
                    </a:ext>
                  </a:extLst>
                </a:gridCol>
                <a:gridCol w="922646">
                  <a:extLst>
                    <a:ext uri="{9D8B030D-6E8A-4147-A177-3AD203B41FA5}">
                      <a16:colId xmlns:a16="http://schemas.microsoft.com/office/drawing/2014/main" val="2649937571"/>
                    </a:ext>
                  </a:extLst>
                </a:gridCol>
                <a:gridCol w="1691518">
                  <a:extLst>
                    <a:ext uri="{9D8B030D-6E8A-4147-A177-3AD203B41FA5}">
                      <a16:colId xmlns:a16="http://schemas.microsoft.com/office/drawing/2014/main" val="2564244811"/>
                    </a:ext>
                  </a:extLst>
                </a:gridCol>
                <a:gridCol w="907269">
                  <a:extLst>
                    <a:ext uri="{9D8B030D-6E8A-4147-A177-3AD203B41FA5}">
                      <a16:colId xmlns:a16="http://schemas.microsoft.com/office/drawing/2014/main" val="3496582028"/>
                    </a:ext>
                  </a:extLst>
                </a:gridCol>
              </a:tblGrid>
              <a:tr h="819149">
                <a:tc gridSpan="2">
                  <a:txBody>
                    <a:bodyPr/>
                    <a:lstStyle/>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Le projet tient-il compte des risques et </a:t>
                      </a:r>
                    </a:p>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vise-t-il à les réduire ?</a:t>
                      </a:r>
                      <a:endParaRPr lang="fr-FR" sz="20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Réduit le risque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Neutre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 tient pas compte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2205786535"/>
                  </a:ext>
                </a:extLst>
              </a:tr>
              <a:tr h="234302">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Adaptation au changement climatique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829766862"/>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Canicule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86820396"/>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Surchauffe urbaine (confort d'été…)</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00910455"/>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Sécheresse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14240672"/>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Tempêtes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94494664"/>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Feux de végétation</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83213208"/>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Inondation fluviale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7659672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Ruissellement</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01319941"/>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Salinisation de l'eau douce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39999227"/>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Montée des eaux</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6503970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Erosion du trait de côte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99204375"/>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Retrait gonflement des sols argileux</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75321222"/>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Glissements de terrain</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93781079"/>
                  </a:ext>
                </a:extLst>
              </a:tr>
              <a:tr h="234302">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Autres risques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757912520"/>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Epidémies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1945727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Cyberattaques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0808270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Résilience des services urbains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84219405"/>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Rupture d'approvisionnement</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0868057"/>
                  </a:ext>
                </a:extLst>
              </a:tr>
              <a:tr h="244065">
                <a:tc>
                  <a:txBody>
                    <a:bodyPr/>
                    <a:lstStyle/>
                    <a:p>
                      <a:pPr algn="l" fontAlgn="b"/>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b">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Conflits sociaux et oppositions au projet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68903577"/>
                  </a:ext>
                </a:extLst>
              </a:tr>
            </a:tbl>
          </a:graphicData>
        </a:graphic>
      </p:graphicFrame>
      <p:sp>
        <p:nvSpPr>
          <p:cNvPr id="3" name="ZoneTexte 2">
            <a:extLst>
              <a:ext uri="{FF2B5EF4-FFF2-40B4-BE49-F238E27FC236}">
                <a16:creationId xmlns:a16="http://schemas.microsoft.com/office/drawing/2014/main" id="{A36E85A9-2600-3C80-CE48-7D0F4AA53157}"/>
              </a:ext>
            </a:extLst>
          </p:cNvPr>
          <p:cNvSpPr txBox="1"/>
          <p:nvPr/>
        </p:nvSpPr>
        <p:spPr>
          <a:xfrm>
            <a:off x="1019175" y="277616"/>
            <a:ext cx="8135976"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PRISE EN COMPTE DES RISQUES POUR L’ADAPTATION </a:t>
            </a:r>
          </a:p>
        </p:txBody>
      </p:sp>
    </p:spTree>
    <p:extLst>
      <p:ext uri="{BB962C8B-B14F-4D97-AF65-F5344CB8AC3E}">
        <p14:creationId xmlns:p14="http://schemas.microsoft.com/office/powerpoint/2010/main" val="140572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1A9208-61F0-5163-75EE-0304B8675B09}"/>
            </a:ext>
          </a:extLst>
        </p:cNvPr>
        <p:cNvGrpSpPr/>
        <p:nvPr/>
      </p:nvGrpSpPr>
      <p:grpSpPr>
        <a:xfrm>
          <a:off x="0" y="0"/>
          <a:ext cx="0" cy="0"/>
          <a:chOff x="0" y="0"/>
          <a:chExt cx="0" cy="0"/>
        </a:xfrm>
      </p:grpSpPr>
      <p:pic>
        <p:nvPicPr>
          <p:cNvPr id="8" name="Image 7" descr="Une image contenant Police, Graphique, capture d’écran, graphisme&#10;&#10;Le contenu généré par l’IA peut être incorrect.">
            <a:extLst>
              <a:ext uri="{FF2B5EF4-FFF2-40B4-BE49-F238E27FC236}">
                <a16:creationId xmlns:a16="http://schemas.microsoft.com/office/drawing/2014/main" id="{0225CE8B-9560-5042-9CF0-BFA927522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9" name="Espace réservé du numéro de diapositive 8">
            <a:extLst>
              <a:ext uri="{FF2B5EF4-FFF2-40B4-BE49-F238E27FC236}">
                <a16:creationId xmlns:a16="http://schemas.microsoft.com/office/drawing/2014/main" id="{242FC43B-9C5C-B240-84D9-C060936995AB}"/>
              </a:ext>
            </a:extLst>
          </p:cNvPr>
          <p:cNvSpPr>
            <a:spLocks noGrp="1"/>
          </p:cNvSpPr>
          <p:nvPr>
            <p:ph type="sldNum" sz="quarter" idx="12"/>
          </p:nvPr>
        </p:nvSpPr>
        <p:spPr/>
        <p:txBody>
          <a:bodyPr/>
          <a:lstStyle/>
          <a:p>
            <a:fld id="{F6822BE7-30C0-48D6-A01F-9C1D5BF11FB2}" type="slidenum">
              <a:rPr lang="fr-FR" smtClean="0"/>
              <a:t>6</a:t>
            </a:fld>
            <a:endParaRPr lang="fr-FR"/>
          </a:p>
        </p:txBody>
      </p:sp>
      <p:graphicFrame>
        <p:nvGraphicFramePr>
          <p:cNvPr id="3" name="Tableau 2">
            <a:extLst>
              <a:ext uri="{FF2B5EF4-FFF2-40B4-BE49-F238E27FC236}">
                <a16:creationId xmlns:a16="http://schemas.microsoft.com/office/drawing/2014/main" id="{D57BCDD8-A36C-8B1F-CAC8-DC65B9246B84}"/>
              </a:ext>
            </a:extLst>
          </p:cNvPr>
          <p:cNvGraphicFramePr>
            <a:graphicFrameLocks noGrp="1"/>
          </p:cNvGraphicFramePr>
          <p:nvPr>
            <p:extLst>
              <p:ext uri="{D42A27DB-BD31-4B8C-83A1-F6EECF244321}">
                <p14:modId xmlns:p14="http://schemas.microsoft.com/office/powerpoint/2010/main" val="2489079751"/>
              </p:ext>
            </p:extLst>
          </p:nvPr>
        </p:nvGraphicFramePr>
        <p:xfrm>
          <a:off x="390525" y="828676"/>
          <a:ext cx="11255379" cy="5414034"/>
        </p:xfrm>
        <a:graphic>
          <a:graphicData uri="http://schemas.openxmlformats.org/drawingml/2006/table">
            <a:tbl>
              <a:tblPr>
                <a:tableStyleId>{5C22544A-7EE6-4342-B048-85BDC9FD1C3A}</a:tableStyleId>
              </a:tblPr>
              <a:tblGrid>
                <a:gridCol w="68613">
                  <a:extLst>
                    <a:ext uri="{9D8B030D-6E8A-4147-A177-3AD203B41FA5}">
                      <a16:colId xmlns:a16="http://schemas.microsoft.com/office/drawing/2014/main" val="3985335099"/>
                    </a:ext>
                  </a:extLst>
                </a:gridCol>
                <a:gridCol w="4944764">
                  <a:extLst>
                    <a:ext uri="{9D8B030D-6E8A-4147-A177-3AD203B41FA5}">
                      <a16:colId xmlns:a16="http://schemas.microsoft.com/office/drawing/2014/main" val="321592729"/>
                    </a:ext>
                  </a:extLst>
                </a:gridCol>
                <a:gridCol w="915697">
                  <a:extLst>
                    <a:ext uri="{9D8B030D-6E8A-4147-A177-3AD203B41FA5}">
                      <a16:colId xmlns:a16="http://schemas.microsoft.com/office/drawing/2014/main" val="1855764919"/>
                    </a:ext>
                  </a:extLst>
                </a:gridCol>
                <a:gridCol w="915697">
                  <a:extLst>
                    <a:ext uri="{9D8B030D-6E8A-4147-A177-3AD203B41FA5}">
                      <a16:colId xmlns:a16="http://schemas.microsoft.com/office/drawing/2014/main" val="314548644"/>
                    </a:ext>
                  </a:extLst>
                </a:gridCol>
                <a:gridCol w="915697">
                  <a:extLst>
                    <a:ext uri="{9D8B030D-6E8A-4147-A177-3AD203B41FA5}">
                      <a16:colId xmlns:a16="http://schemas.microsoft.com/office/drawing/2014/main" val="205023781"/>
                    </a:ext>
                  </a:extLst>
                </a:gridCol>
                <a:gridCol w="915697">
                  <a:extLst>
                    <a:ext uri="{9D8B030D-6E8A-4147-A177-3AD203B41FA5}">
                      <a16:colId xmlns:a16="http://schemas.microsoft.com/office/drawing/2014/main" val="1988780230"/>
                    </a:ext>
                  </a:extLst>
                </a:gridCol>
                <a:gridCol w="1678779">
                  <a:extLst>
                    <a:ext uri="{9D8B030D-6E8A-4147-A177-3AD203B41FA5}">
                      <a16:colId xmlns:a16="http://schemas.microsoft.com/office/drawing/2014/main" val="3255479232"/>
                    </a:ext>
                  </a:extLst>
                </a:gridCol>
                <a:gridCol w="900435">
                  <a:extLst>
                    <a:ext uri="{9D8B030D-6E8A-4147-A177-3AD203B41FA5}">
                      <a16:colId xmlns:a16="http://schemas.microsoft.com/office/drawing/2014/main" val="3972889932"/>
                    </a:ext>
                  </a:extLst>
                </a:gridCol>
              </a:tblGrid>
              <a:tr h="771524">
                <a:tc gridSpan="2">
                  <a:txBody>
                    <a:bodyPr/>
                    <a:lstStyle/>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Le projet contribuerait-il à…</a:t>
                      </a:r>
                      <a:endParaRPr lang="fr-FR" sz="20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Positif</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Neutre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Négatif</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1987066966"/>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Prise en compte des ressources énergétiques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574498903"/>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consommations énergétiques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8, 64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61391689"/>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Développer les énergies renouvelables ou de récupération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65, 66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49537551"/>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Développer les filières </a:t>
                      </a:r>
                      <a:r>
                        <a:rPr lang="fr-FR" sz="1100" u="none" strike="noStrike" err="1">
                          <a:effectLst/>
                          <a:latin typeface="Calibri" panose="020F0502020204030204" pitchFamily="34" charset="0"/>
                          <a:ea typeface="Calibri" panose="020F0502020204030204" pitchFamily="34" charset="0"/>
                          <a:cs typeface="Calibri" panose="020F0502020204030204" pitchFamily="34" charset="0"/>
                        </a:rPr>
                        <a:t>low</a:t>
                      </a:r>
                      <a:r>
                        <a:rPr lang="fr-FR" sz="1100" u="none" strike="noStrike">
                          <a:effectLst/>
                          <a:latin typeface="Calibri" panose="020F0502020204030204" pitchFamily="34" charset="0"/>
                          <a:ea typeface="Calibri" panose="020F0502020204030204" pitchFamily="34" charset="0"/>
                          <a:cs typeface="Calibri" panose="020F0502020204030204" pitchFamily="34" charset="0"/>
                        </a:rPr>
                        <a:t>-tech, réparables et plus sobres en énergie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9167715"/>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Rénovation et intensification des usages de l'existant</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902356680"/>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Recycler les friches, le bâti existant et les espaces vacants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70, 71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464537"/>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Mutualiser les espaces en mixant les usages (chronotopie)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48082867"/>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La sobriété foncière et matérielle par la réversibilité des espaces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70, 71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0446685"/>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Mutualiser les services ou équipements de plusieurs collectivités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2906975"/>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Rénover l'existant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81024957"/>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déchets de chantier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68521073"/>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Développer la filière du réemploi et l'économie circulaire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47, 48, 49, 77</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248823"/>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Employer des matériaux locaux biosourcés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47696319"/>
                  </a:ext>
                </a:extLst>
              </a:tr>
              <a:tr h="425424">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b="0" u="none" strike="noStrike">
                          <a:effectLst/>
                          <a:latin typeface="Calibri" panose="020F0502020204030204" pitchFamily="34" charset="0"/>
                          <a:ea typeface="Calibri" panose="020F0502020204030204" pitchFamily="34" charset="0"/>
                          <a:cs typeface="Calibri" panose="020F0502020204030204" pitchFamily="34" charset="0"/>
                        </a:rPr>
                        <a:t>Employer des matériaux de déconstruction et permettre le réemploi futur des matériaux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24573844"/>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Ressources humaines pour les transitions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580841606"/>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Valoriser ou développer des compétences utiles aux transitions localement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74, 75, 76, 77, 78</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38796473"/>
                  </a:ext>
                </a:extLst>
              </a:tr>
              <a:tr h="218131">
                <a:tc gridSpan="2">
                  <a:txBody>
                    <a:bodyPr/>
                    <a:lstStyle/>
                    <a:p>
                      <a:pPr algn="l"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Ressources naturelles à préserver</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72688215"/>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Préserver les forêts et parcs naturels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79</a:t>
                      </a: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40049669"/>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Ressources financières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083879035"/>
                  </a:ext>
                </a:extLst>
              </a:tr>
              <a:tr h="22722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A conserver l’équilibre budgétaire de la collectivité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b">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80, 81, 82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37257354"/>
                  </a:ext>
                </a:extLst>
              </a:tr>
            </a:tbl>
          </a:graphicData>
        </a:graphic>
      </p:graphicFrame>
      <p:sp>
        <p:nvSpPr>
          <p:cNvPr id="2" name="ZoneTexte 1">
            <a:extLst>
              <a:ext uri="{FF2B5EF4-FFF2-40B4-BE49-F238E27FC236}">
                <a16:creationId xmlns:a16="http://schemas.microsoft.com/office/drawing/2014/main" id="{5BC7CA0E-1D13-A6DE-8CAB-21A81740BE77}"/>
              </a:ext>
            </a:extLst>
          </p:cNvPr>
          <p:cNvSpPr txBox="1"/>
          <p:nvPr/>
        </p:nvSpPr>
        <p:spPr>
          <a:xfrm>
            <a:off x="1019175" y="277616"/>
            <a:ext cx="6385235"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PRISE EN COMPTE DES RESSOURCES</a:t>
            </a:r>
          </a:p>
        </p:txBody>
      </p:sp>
    </p:spTree>
    <p:extLst>
      <p:ext uri="{BB962C8B-B14F-4D97-AF65-F5344CB8AC3E}">
        <p14:creationId xmlns:p14="http://schemas.microsoft.com/office/powerpoint/2010/main" val="2142272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87AE7-AAD3-76BA-417A-7D52FCE982A9}"/>
            </a:ext>
          </a:extLst>
        </p:cNvPr>
        <p:cNvGrpSpPr/>
        <p:nvPr/>
      </p:nvGrpSpPr>
      <p:grpSpPr>
        <a:xfrm>
          <a:off x="0" y="0"/>
          <a:ext cx="0" cy="0"/>
          <a:chOff x="0" y="0"/>
          <a:chExt cx="0" cy="0"/>
        </a:xfrm>
      </p:grpSpPr>
      <p:pic>
        <p:nvPicPr>
          <p:cNvPr id="9" name="Image 8" descr="Une image contenant eau, ciel, sphère, arbre&#10;&#10;Le contenu généré par l’IA peut être incorrect.">
            <a:extLst>
              <a:ext uri="{FF2B5EF4-FFF2-40B4-BE49-F238E27FC236}">
                <a16:creationId xmlns:a16="http://schemas.microsoft.com/office/drawing/2014/main" id="{39479677-D64A-A14F-36AD-22265F03B6CE}"/>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8" name="Image 17" descr="Une image contenant texte, Police, Graphique, capture d’écran&#10;&#10;Le contenu généré par l’IA peut être incorrect.">
            <a:extLst>
              <a:ext uri="{FF2B5EF4-FFF2-40B4-BE49-F238E27FC236}">
                <a16:creationId xmlns:a16="http://schemas.microsoft.com/office/drawing/2014/main" id="{552C2ABE-1338-F078-82DB-3F245389E1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756" y="204230"/>
            <a:ext cx="4602187" cy="881467"/>
          </a:xfrm>
          <a:prstGeom prst="rect">
            <a:avLst/>
          </a:prstGeom>
        </p:spPr>
      </p:pic>
      <p:sp>
        <p:nvSpPr>
          <p:cNvPr id="21" name="Rectangle 20">
            <a:extLst>
              <a:ext uri="{FF2B5EF4-FFF2-40B4-BE49-F238E27FC236}">
                <a16:creationId xmlns:a16="http://schemas.microsoft.com/office/drawing/2014/main" id="{2629513B-6D90-576B-486B-30493AEEC003}"/>
              </a:ext>
            </a:extLst>
          </p:cNvPr>
          <p:cNvSpPr/>
          <p:nvPr/>
        </p:nvSpPr>
        <p:spPr>
          <a:xfrm>
            <a:off x="0" y="5638800"/>
            <a:ext cx="12192000" cy="1219200"/>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Graphique 3" descr="Internet avec un remplissage uni">
            <a:extLst>
              <a:ext uri="{FF2B5EF4-FFF2-40B4-BE49-F238E27FC236}">
                <a16:creationId xmlns:a16="http://schemas.microsoft.com/office/drawing/2014/main" id="{36C83D0D-A99D-C81B-AFAD-4D5CD4702CC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81955" y="2366623"/>
            <a:ext cx="581025" cy="581025"/>
          </a:xfrm>
          <a:prstGeom prst="rect">
            <a:avLst/>
          </a:prstGeom>
        </p:spPr>
      </p:pic>
      <p:pic>
        <p:nvPicPr>
          <p:cNvPr id="6" name="Graphique 5" descr="Enveloppe ouverte avec un remplissage uni">
            <a:extLst>
              <a:ext uri="{FF2B5EF4-FFF2-40B4-BE49-F238E27FC236}">
                <a16:creationId xmlns:a16="http://schemas.microsoft.com/office/drawing/2014/main" id="{D02FDC65-A7DA-347F-8D51-CC0B5106118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616097" y="3109869"/>
            <a:ext cx="457200" cy="457200"/>
          </a:xfrm>
          <a:prstGeom prst="rect">
            <a:avLst/>
          </a:prstGeom>
        </p:spPr>
      </p:pic>
      <p:sp>
        <p:nvSpPr>
          <p:cNvPr id="7" name="ZoneTexte 6">
            <a:extLst>
              <a:ext uri="{FF2B5EF4-FFF2-40B4-BE49-F238E27FC236}">
                <a16:creationId xmlns:a16="http://schemas.microsoft.com/office/drawing/2014/main" id="{A2045E70-F31E-7F79-41B0-444E07A2D6D0}"/>
              </a:ext>
            </a:extLst>
          </p:cNvPr>
          <p:cNvSpPr txBox="1"/>
          <p:nvPr/>
        </p:nvSpPr>
        <p:spPr>
          <a:xfrm>
            <a:off x="2162980" y="2509874"/>
            <a:ext cx="3733800" cy="369332"/>
          </a:xfrm>
          <a:prstGeom prst="rect">
            <a:avLst/>
          </a:prstGeom>
          <a:noFill/>
        </p:spPr>
        <p:txBody>
          <a:bodyPr wrap="square" rtlCol="0">
            <a:spAutoFit/>
          </a:bodyPr>
          <a:lstStyle/>
          <a:p>
            <a:r>
              <a:rPr lang="fr-FR">
                <a:solidFill>
                  <a:schemeClr val="bg1"/>
                </a:solidFill>
                <a:latin typeface="Calibri" panose="020F0502020204030204" pitchFamily="34" charset="0"/>
                <a:ea typeface="Calibri" panose="020F0502020204030204" pitchFamily="34" charset="0"/>
                <a:cs typeface="Calibri" panose="020F0502020204030204" pitchFamily="34" charset="0"/>
              </a:rPr>
              <a:t>www.cap-territoiresdurables.fr/</a:t>
            </a:r>
          </a:p>
        </p:txBody>
      </p:sp>
      <p:sp>
        <p:nvSpPr>
          <p:cNvPr id="8" name="ZoneTexte 7">
            <a:extLst>
              <a:ext uri="{FF2B5EF4-FFF2-40B4-BE49-F238E27FC236}">
                <a16:creationId xmlns:a16="http://schemas.microsoft.com/office/drawing/2014/main" id="{E0E8C7FC-DBF9-29B3-665E-E801A88C00BC}"/>
              </a:ext>
            </a:extLst>
          </p:cNvPr>
          <p:cNvSpPr txBox="1"/>
          <p:nvPr/>
        </p:nvSpPr>
        <p:spPr>
          <a:xfrm>
            <a:off x="2162980" y="3187952"/>
            <a:ext cx="3733800" cy="369332"/>
          </a:xfrm>
          <a:prstGeom prst="rect">
            <a:avLst/>
          </a:prstGeom>
          <a:noFill/>
        </p:spPr>
        <p:txBody>
          <a:bodyPr wrap="square" rtlCol="0">
            <a:spAutoFit/>
          </a:bodyPr>
          <a:lstStyle/>
          <a:p>
            <a:r>
              <a:rPr lang="fr-FR">
                <a:solidFill>
                  <a:schemeClr val="bg1"/>
                </a:solidFill>
                <a:latin typeface="Calibri" panose="020F0502020204030204" pitchFamily="34" charset="0"/>
                <a:ea typeface="Calibri" panose="020F0502020204030204" pitchFamily="34" charset="0"/>
                <a:cs typeface="Calibri" panose="020F0502020204030204" pitchFamily="34" charset="0"/>
              </a:rPr>
              <a:t>contact@francevilledurable.fr</a:t>
            </a:r>
          </a:p>
        </p:txBody>
      </p:sp>
      <p:sp>
        <p:nvSpPr>
          <p:cNvPr id="10" name="ZoneTexte 9">
            <a:extLst>
              <a:ext uri="{FF2B5EF4-FFF2-40B4-BE49-F238E27FC236}">
                <a16:creationId xmlns:a16="http://schemas.microsoft.com/office/drawing/2014/main" id="{FD4A2A0E-7B28-7A5A-6B13-73897D78D604}"/>
              </a:ext>
            </a:extLst>
          </p:cNvPr>
          <p:cNvSpPr txBox="1"/>
          <p:nvPr/>
        </p:nvSpPr>
        <p:spPr>
          <a:xfrm>
            <a:off x="1638300" y="1702773"/>
            <a:ext cx="2933700" cy="584775"/>
          </a:xfrm>
          <a:prstGeom prst="rect">
            <a:avLst/>
          </a:prstGeom>
          <a:noFill/>
        </p:spPr>
        <p:txBody>
          <a:bodyPr wrap="square" rtlCol="0">
            <a:spAutoFit/>
          </a:bodyPr>
          <a:lstStyle/>
          <a:p>
            <a:r>
              <a:rPr lang="fr-FR" sz="3200" b="1">
                <a:solidFill>
                  <a:schemeClr val="bg1"/>
                </a:solidFill>
                <a:latin typeface="Calibri" panose="020F0502020204030204" pitchFamily="34" charset="0"/>
                <a:ea typeface="Calibri" panose="020F0502020204030204" pitchFamily="34" charset="0"/>
                <a:cs typeface="Calibri" panose="020F0502020204030204" pitchFamily="34" charset="0"/>
              </a:rPr>
              <a:t>Nous contacter</a:t>
            </a:r>
          </a:p>
        </p:txBody>
      </p:sp>
      <p:sp>
        <p:nvSpPr>
          <p:cNvPr id="2" name="Rectangle 1">
            <a:extLst>
              <a:ext uri="{FF2B5EF4-FFF2-40B4-BE49-F238E27FC236}">
                <a16:creationId xmlns:a16="http://schemas.microsoft.com/office/drawing/2014/main" id="{A4B307B7-4F0B-84E7-A488-4DDC023D471A}"/>
              </a:ext>
            </a:extLst>
          </p:cNvPr>
          <p:cNvSpPr/>
          <p:nvPr/>
        </p:nvSpPr>
        <p:spPr>
          <a:xfrm>
            <a:off x="0" y="4404614"/>
            <a:ext cx="12192000" cy="252781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descr="Une image contenant texte, Police, capture d’écran&#10;&#10;Le contenu généré par l’IA peut être incorrect.">
            <a:extLst>
              <a:ext uri="{FF2B5EF4-FFF2-40B4-BE49-F238E27FC236}">
                <a16:creationId xmlns:a16="http://schemas.microsoft.com/office/drawing/2014/main" id="{1D616426-2182-360E-FD5E-D17E1829982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4279" y="4401634"/>
            <a:ext cx="10679402" cy="2541427"/>
          </a:xfrm>
          <a:prstGeom prst="rect">
            <a:avLst/>
          </a:prstGeom>
        </p:spPr>
      </p:pic>
    </p:spTree>
    <p:extLst>
      <p:ext uri="{BB962C8B-B14F-4D97-AF65-F5344CB8AC3E}">
        <p14:creationId xmlns:p14="http://schemas.microsoft.com/office/powerpoint/2010/main" val="31043994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3a7d77f-9db5-41d2-bfc2-ffb07f0c090d">
      <Terms xmlns="http://schemas.microsoft.com/office/infopath/2007/PartnerControls"/>
    </lcf76f155ced4ddcb4097134ff3c332f>
    <TaxCatchAll xmlns="57eeadfc-935c-4205-aed0-9900e955aef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16F8F82EDA60428EE5E58CFFDCB858" ma:contentTypeVersion="18" ma:contentTypeDescription="Crée un document." ma:contentTypeScope="" ma:versionID="4c9fd887727eb133f52aaad0befede3c">
  <xsd:schema xmlns:xsd="http://www.w3.org/2001/XMLSchema" xmlns:xs="http://www.w3.org/2001/XMLSchema" xmlns:p="http://schemas.microsoft.com/office/2006/metadata/properties" xmlns:ns2="13a7d77f-9db5-41d2-bfc2-ffb07f0c090d" xmlns:ns3="57eeadfc-935c-4205-aed0-9900e955aef6" targetNamespace="http://schemas.microsoft.com/office/2006/metadata/properties" ma:root="true" ma:fieldsID="173838a648eafe7a8a5d870618b40ab1" ns2:_="" ns3:_="">
    <xsd:import namespace="13a7d77f-9db5-41d2-bfc2-ffb07f0c090d"/>
    <xsd:import namespace="57eeadfc-935c-4205-aed0-9900e955ae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OCR"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a7d77f-9db5-41d2-bfc2-ffb07f0c09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alises d’images" ma:readOnly="false" ma:fieldId="{5cf76f15-5ced-4ddc-b409-7134ff3c332f}" ma:taxonomyMulti="true" ma:sspId="32caf8db-ae11-4078-9eaf-b5252fac80e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eeadfc-935c-4205-aed0-9900e955aef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ec834ae-0b4d-449c-81af-9f425213398f}" ma:internalName="TaxCatchAll" ma:showField="CatchAllData" ma:web="57eeadfc-935c-4205-aed0-9900e955aef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7A09B3-F7D6-4CFB-9805-398F211C977A}">
  <ds:schemaRefs>
    <ds:schemaRef ds:uri="http://schemas.microsoft.com/sharepoint/v3/contenttype/forms"/>
  </ds:schemaRefs>
</ds:datastoreItem>
</file>

<file path=customXml/itemProps2.xml><?xml version="1.0" encoding="utf-8"?>
<ds:datastoreItem xmlns:ds="http://schemas.openxmlformats.org/officeDocument/2006/customXml" ds:itemID="{30FB6573-C4D1-4D1A-91AE-9DA73DDB7924}">
  <ds:schemaRefs>
    <ds:schemaRef ds:uri="13a7d77f-9db5-41d2-bfc2-ffb07f0c090d"/>
    <ds:schemaRef ds:uri="57eeadfc-935c-4205-aed0-9900e955aef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E018A64-C68F-46C1-8B35-2EB97534FA79}">
  <ds:schemaRefs>
    <ds:schemaRef ds:uri="13a7d77f-9db5-41d2-bfc2-ffb07f0c090d"/>
    <ds:schemaRef ds:uri="57eeadfc-935c-4205-aed0-9900e955aef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22</TotalTime>
  <Words>1765</Words>
  <Application>Microsoft Office PowerPoint</Application>
  <PresentationFormat>Grand écran</PresentationFormat>
  <Paragraphs>777</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Aptos</vt:lpstr>
      <vt:lpstr>Aptos Display</vt:lpstr>
      <vt:lpstr>Aptos Narrow</vt:lpstr>
      <vt:lpstr>Arial</vt:lpstr>
      <vt:lpstr>Calibri</vt:lpstr>
      <vt:lpstr>Thème Office</vt:lpstr>
      <vt:lpstr>Présentation PowerPoint</vt:lpstr>
      <vt:lpstr>Comment l’utiliser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Isabelana NOGUEZ</dc:creator>
  <cp:lastModifiedBy>Cécile Bertin</cp:lastModifiedBy>
  <cp:revision>1</cp:revision>
  <cp:lastPrinted>2025-03-14T13:44:49Z</cp:lastPrinted>
  <dcterms:created xsi:type="dcterms:W3CDTF">2025-03-06T08:18:38Z</dcterms:created>
  <dcterms:modified xsi:type="dcterms:W3CDTF">2025-04-16T08:50:37Z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0x010100F316F8F82EDA60428EE5E58CFFDCB858</vt:lpwstr>
  </property>
  <property fmtid="{D5CDD505-2E9C-101B-9397-08002B2CF9AE}" pid="3" name="MediaServiceImageTags">
    <vt:lpwstr/>
  </property>
</Properties>
</file>